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65" r:id="rId2"/>
    <p:sldId id="257" r:id="rId3"/>
    <p:sldId id="262" r:id="rId4"/>
    <p:sldId id="267" r:id="rId5"/>
    <p:sldId id="269" r:id="rId6"/>
    <p:sldId id="270" r:id="rId7"/>
    <p:sldId id="273" r:id="rId8"/>
    <p:sldId id="274" r:id="rId9"/>
    <p:sldId id="260" r:id="rId10"/>
    <p:sldId id="288" r:id="rId11"/>
    <p:sldId id="261" r:id="rId12"/>
    <p:sldId id="275" r:id="rId13"/>
    <p:sldId id="276" r:id="rId14"/>
    <p:sldId id="277" r:id="rId15"/>
    <p:sldId id="278" r:id="rId16"/>
    <p:sldId id="279" r:id="rId17"/>
    <p:sldId id="283" r:id="rId18"/>
    <p:sldId id="287" r:id="rId19"/>
    <p:sldId id="286" r:id="rId20"/>
    <p:sldId id="285" r:id="rId21"/>
    <p:sldId id="263" r:id="rId22"/>
    <p:sldId id="284" r:id="rId23"/>
    <p:sldId id="290" r:id="rId24"/>
    <p:sldId id="291" r:id="rId25"/>
    <p:sldId id="294" r:id="rId26"/>
    <p:sldId id="293" r:id="rId27"/>
    <p:sldId id="295" r:id="rId28"/>
    <p:sldId id="264"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187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76868" autoAdjust="0"/>
  </p:normalViewPr>
  <p:slideViewPr>
    <p:cSldViewPr snapToGrid="0" snapToObjects="1">
      <p:cViewPr>
        <p:scale>
          <a:sx n="100" d="100"/>
          <a:sy n="100" d="100"/>
        </p:scale>
        <p:origin x="474" y="11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E8E2D5-5698-A044-BA7E-819A75BC488B}" type="datetimeFigureOut">
              <a:rPr lang="en-US" smtClean="0"/>
              <a:t>4/12/2017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44BDC7-DD2E-1E49-B7CE-8F6775E9A2B0}" type="slidenum">
              <a:rPr lang="en-US" smtClean="0"/>
              <a:t>‹nº›</a:t>
            </a:fld>
            <a:endParaRPr lang="en-US"/>
          </a:p>
        </p:txBody>
      </p:sp>
    </p:spTree>
    <p:extLst>
      <p:ext uri="{BB962C8B-B14F-4D97-AF65-F5344CB8AC3E}">
        <p14:creationId xmlns:p14="http://schemas.microsoft.com/office/powerpoint/2010/main" val="139473097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Este</a:t>
            </a:r>
            <a:r>
              <a:rPr lang="en-US" baseline="0" dirty="0" smtClean="0"/>
              <a:t> </a:t>
            </a:r>
            <a:r>
              <a:rPr lang="en-US" baseline="0" dirty="0" err="1" smtClean="0"/>
              <a:t>modelo</a:t>
            </a:r>
            <a:r>
              <a:rPr lang="en-US" baseline="0" dirty="0" smtClean="0"/>
              <a:t> de </a:t>
            </a:r>
            <a:r>
              <a:rPr lang="en-US" baseline="0" dirty="0" err="1" smtClean="0"/>
              <a:t>apresentação</a:t>
            </a:r>
            <a:r>
              <a:rPr lang="en-US" baseline="0" dirty="0" smtClean="0"/>
              <a:t> </a:t>
            </a:r>
            <a:r>
              <a:rPr lang="en-US" baseline="0" dirty="0" err="1" smtClean="0"/>
              <a:t>Powerpoint</a:t>
            </a:r>
            <a:r>
              <a:rPr lang="en-US" baseline="0" dirty="0" smtClean="0"/>
              <a:t> </a:t>
            </a:r>
            <a:r>
              <a:rPr lang="en-US" baseline="0" dirty="0" err="1" smtClean="0"/>
              <a:t>em</a:t>
            </a:r>
            <a:r>
              <a:rPr lang="en-US" baseline="0" dirty="0" smtClean="0"/>
              <a:t> </a:t>
            </a:r>
            <a:r>
              <a:rPr lang="en-US" baseline="0" dirty="0" err="1" smtClean="0"/>
              <a:t>formato</a:t>
            </a:r>
            <a:r>
              <a:rPr lang="en-US" baseline="0" dirty="0" smtClean="0"/>
              <a:t> 4:3 </a:t>
            </a:r>
            <a:r>
              <a:rPr lang="en-US" baseline="0" dirty="0" err="1" smtClean="0"/>
              <a:t>faz</a:t>
            </a:r>
            <a:r>
              <a:rPr lang="en-US" baseline="0" dirty="0" smtClean="0"/>
              <a:t> parte da </a:t>
            </a:r>
            <a:r>
              <a:rPr lang="en-US" baseline="0" dirty="0" err="1" smtClean="0"/>
              <a:t>identidade</a:t>
            </a:r>
            <a:r>
              <a:rPr lang="en-US" baseline="0" dirty="0" smtClean="0"/>
              <a:t> visual do </a:t>
            </a:r>
            <a:r>
              <a:rPr lang="en-US" baseline="0" dirty="0" err="1" smtClean="0"/>
              <a:t>Governo</a:t>
            </a:r>
            <a:r>
              <a:rPr lang="en-US" baseline="0" dirty="0" smtClean="0"/>
              <a:t> de </a:t>
            </a:r>
            <a:r>
              <a:rPr lang="en-US" baseline="0" dirty="0" err="1" smtClean="0"/>
              <a:t>Mato</a:t>
            </a:r>
            <a:r>
              <a:rPr lang="en-US" baseline="0" dirty="0" smtClean="0"/>
              <a:t> </a:t>
            </a:r>
            <a:r>
              <a:rPr lang="en-US" baseline="0" dirty="0" err="1" smtClean="0"/>
              <a:t>Grosso</a:t>
            </a:r>
            <a:r>
              <a:rPr lang="en-US" baseline="0" dirty="0" smtClean="0"/>
              <a:t>.</a:t>
            </a:r>
          </a:p>
          <a:p>
            <a:endParaRPr lang="en-US" baseline="0" dirty="0" smtClean="0"/>
          </a:p>
          <a:p>
            <a:r>
              <a:rPr lang="en-US" baseline="0" dirty="0" err="1" smtClean="0"/>
              <a:t>Existe</a:t>
            </a:r>
            <a:r>
              <a:rPr lang="en-US" baseline="0" dirty="0" smtClean="0"/>
              <a:t> </a:t>
            </a:r>
            <a:r>
              <a:rPr lang="en-US" baseline="0" dirty="0" err="1" smtClean="0"/>
              <a:t>disponível</a:t>
            </a:r>
            <a:r>
              <a:rPr lang="en-US" baseline="0" dirty="0" smtClean="0"/>
              <a:t> </a:t>
            </a:r>
            <a:r>
              <a:rPr lang="en-US" baseline="0" dirty="0" err="1" smtClean="0"/>
              <a:t>nos</a:t>
            </a:r>
            <a:r>
              <a:rPr lang="en-US" baseline="0" dirty="0" smtClean="0"/>
              <a:t> </a:t>
            </a:r>
            <a:r>
              <a:rPr lang="en-US" baseline="0" dirty="0" err="1" smtClean="0"/>
              <a:t>formatos</a:t>
            </a:r>
            <a:r>
              <a:rPr lang="en-US" baseline="0" dirty="0" smtClean="0"/>
              <a:t> 4:3 (</a:t>
            </a:r>
            <a:r>
              <a:rPr lang="en-US" baseline="0" dirty="0" err="1" smtClean="0"/>
              <a:t>convencional</a:t>
            </a:r>
            <a:r>
              <a:rPr lang="en-US" baseline="0" dirty="0" smtClean="0"/>
              <a:t>) e 16:9 (widescreen)</a:t>
            </a:r>
          </a:p>
          <a:p>
            <a:endParaRPr lang="en-US" baseline="0" dirty="0" smtClean="0"/>
          </a:p>
          <a:p>
            <a:r>
              <a:rPr lang="en-US" baseline="0" dirty="0" smtClean="0"/>
              <a:t>As </a:t>
            </a:r>
            <a:r>
              <a:rPr lang="en-US" baseline="0" dirty="0" err="1" smtClean="0"/>
              <a:t>imagens</a:t>
            </a:r>
            <a:r>
              <a:rPr lang="en-US" baseline="0" dirty="0" smtClean="0"/>
              <a:t> de </a:t>
            </a:r>
            <a:r>
              <a:rPr lang="en-US" baseline="0" dirty="0" err="1" smtClean="0"/>
              <a:t>fundo</a:t>
            </a:r>
            <a:r>
              <a:rPr lang="en-US" baseline="0" dirty="0" smtClean="0"/>
              <a:t> </a:t>
            </a:r>
            <a:r>
              <a:rPr lang="en-US" baseline="0" dirty="0" err="1" smtClean="0"/>
              <a:t>não</a:t>
            </a:r>
            <a:r>
              <a:rPr lang="en-US" baseline="0" dirty="0" smtClean="0"/>
              <a:t> </a:t>
            </a:r>
            <a:r>
              <a:rPr lang="en-US" baseline="0" dirty="0" err="1" smtClean="0"/>
              <a:t>deverão</a:t>
            </a:r>
            <a:r>
              <a:rPr lang="en-US" baseline="0" dirty="0" smtClean="0"/>
              <a:t> </a:t>
            </a:r>
            <a:r>
              <a:rPr lang="en-US" baseline="0" dirty="0" err="1" smtClean="0"/>
              <a:t>ser</a:t>
            </a:r>
            <a:r>
              <a:rPr lang="en-US" baseline="0" dirty="0" smtClean="0"/>
              <a:t> </a:t>
            </a:r>
            <a:r>
              <a:rPr lang="en-US" baseline="0" dirty="0" err="1" smtClean="0"/>
              <a:t>alteradas</a:t>
            </a:r>
            <a:r>
              <a:rPr lang="en-US" baseline="0" dirty="0" smtClean="0"/>
              <a:t>, e </a:t>
            </a:r>
            <a:r>
              <a:rPr lang="en-US" baseline="0" dirty="0" err="1" smtClean="0"/>
              <a:t>nas</a:t>
            </a:r>
            <a:r>
              <a:rPr lang="en-US" baseline="0" dirty="0" smtClean="0"/>
              <a:t> </a:t>
            </a:r>
            <a:r>
              <a:rPr lang="en-US" baseline="0" dirty="0" err="1" smtClean="0"/>
              <a:t>anotações</a:t>
            </a:r>
            <a:r>
              <a:rPr lang="en-US" baseline="0" dirty="0" smtClean="0"/>
              <a:t> as </a:t>
            </a:r>
            <a:r>
              <a:rPr lang="en-US" baseline="0" dirty="0" err="1" smtClean="0"/>
              <a:t>especificações</a:t>
            </a:r>
            <a:r>
              <a:rPr lang="en-US" baseline="0" dirty="0" smtClean="0"/>
              <a:t> de </a:t>
            </a:r>
            <a:r>
              <a:rPr lang="en-US" baseline="0" dirty="0" err="1" smtClean="0"/>
              <a:t>uso</a:t>
            </a:r>
            <a:r>
              <a:rPr lang="en-US" baseline="0" dirty="0" smtClean="0"/>
              <a:t>.</a:t>
            </a:r>
          </a:p>
          <a:p>
            <a:r>
              <a:rPr lang="en-US" baseline="0" dirty="0" err="1" smtClean="0"/>
              <a:t>Caso</a:t>
            </a:r>
            <a:r>
              <a:rPr lang="en-US" baseline="0" dirty="0" smtClean="0"/>
              <a:t> </a:t>
            </a:r>
            <a:r>
              <a:rPr lang="en-US" baseline="0" dirty="0" err="1" smtClean="0"/>
              <a:t>tenham</a:t>
            </a:r>
            <a:r>
              <a:rPr lang="en-US" baseline="0" dirty="0" smtClean="0"/>
              <a:t> </a:t>
            </a:r>
            <a:r>
              <a:rPr lang="en-US" baseline="0" dirty="0" err="1" smtClean="0"/>
              <a:t>alguma</a:t>
            </a:r>
            <a:r>
              <a:rPr lang="en-US" baseline="0" dirty="0" smtClean="0"/>
              <a:t> </a:t>
            </a:r>
            <a:r>
              <a:rPr lang="en-US" baseline="0" dirty="0" err="1" smtClean="0"/>
              <a:t>dúvida</a:t>
            </a:r>
            <a:r>
              <a:rPr lang="en-US" baseline="0" dirty="0" smtClean="0"/>
              <a:t>, favor </a:t>
            </a:r>
            <a:r>
              <a:rPr lang="en-US" baseline="0" dirty="0" err="1" smtClean="0"/>
              <a:t>entrar</a:t>
            </a:r>
            <a:r>
              <a:rPr lang="en-US" baseline="0" dirty="0" smtClean="0"/>
              <a:t> </a:t>
            </a:r>
            <a:r>
              <a:rPr lang="en-US" baseline="0" dirty="0" err="1" smtClean="0"/>
              <a:t>em</a:t>
            </a:r>
            <a:r>
              <a:rPr lang="en-US" baseline="0" dirty="0" smtClean="0"/>
              <a:t> </a:t>
            </a:r>
            <a:r>
              <a:rPr lang="en-US" baseline="0" dirty="0" err="1" smtClean="0"/>
              <a:t>contato</a:t>
            </a:r>
            <a:r>
              <a:rPr lang="en-US" baseline="0" dirty="0" smtClean="0"/>
              <a:t> com o GCOM – </a:t>
            </a:r>
            <a:r>
              <a:rPr lang="en-US" baseline="0" dirty="0" err="1" smtClean="0"/>
              <a:t>Gabinete</a:t>
            </a:r>
            <a:r>
              <a:rPr lang="en-US" baseline="0" dirty="0" smtClean="0"/>
              <a:t> de </a:t>
            </a:r>
            <a:r>
              <a:rPr lang="en-US" baseline="0" dirty="0" err="1" smtClean="0"/>
              <a:t>Comuncicação</a:t>
            </a:r>
            <a:r>
              <a:rPr lang="en-US" baseline="0" dirty="0" smtClean="0"/>
              <a:t>.</a:t>
            </a:r>
          </a:p>
          <a:p>
            <a:endParaRPr lang="en-US" baseline="0" dirty="0" smtClean="0"/>
          </a:p>
          <a:p>
            <a:r>
              <a:rPr lang="en-US" baseline="0" dirty="0" smtClean="0"/>
              <a:t>Na </a:t>
            </a:r>
            <a:r>
              <a:rPr lang="en-US" baseline="0" dirty="0" err="1" smtClean="0"/>
              <a:t>capa</a:t>
            </a:r>
            <a:r>
              <a:rPr lang="en-US" baseline="0" dirty="0" smtClean="0"/>
              <a:t>, </a:t>
            </a:r>
            <a:r>
              <a:rPr lang="en-US" baseline="0" dirty="0" err="1" smtClean="0"/>
              <a:t>temos</a:t>
            </a:r>
            <a:r>
              <a:rPr lang="en-US" baseline="0" dirty="0" smtClean="0"/>
              <a:t> de forma </a:t>
            </a:r>
            <a:r>
              <a:rPr lang="en-US" baseline="0" dirty="0" err="1" smtClean="0"/>
              <a:t>ilustrativa</a:t>
            </a:r>
            <a:r>
              <a:rPr lang="en-US" baseline="0" dirty="0" smtClean="0"/>
              <a:t> o </a:t>
            </a:r>
            <a:r>
              <a:rPr lang="en-US" baseline="0" dirty="0" err="1" smtClean="0"/>
              <a:t>título</a:t>
            </a:r>
            <a:r>
              <a:rPr lang="en-US" baseline="0" dirty="0" smtClean="0"/>
              <a:t> da </a:t>
            </a:r>
            <a:r>
              <a:rPr lang="en-US" baseline="0" dirty="0" err="1" smtClean="0"/>
              <a:t>apresentação</a:t>
            </a:r>
            <a:r>
              <a:rPr lang="en-US" baseline="0" dirty="0" smtClean="0"/>
              <a:t>, </a:t>
            </a:r>
            <a:r>
              <a:rPr lang="en-US" baseline="0" dirty="0" err="1" smtClean="0"/>
              <a:t>em</a:t>
            </a:r>
            <a:r>
              <a:rPr lang="en-US" baseline="0" dirty="0" smtClean="0"/>
              <a:t> </a:t>
            </a:r>
            <a:r>
              <a:rPr lang="en-US" baseline="0" dirty="0" err="1" smtClean="0"/>
              <a:t>fonte</a:t>
            </a:r>
            <a:r>
              <a:rPr lang="en-US" baseline="0" dirty="0" smtClean="0"/>
              <a:t> Calibri </a:t>
            </a:r>
            <a:r>
              <a:rPr lang="en-US" baseline="0" dirty="0" err="1" smtClean="0"/>
              <a:t>corpo</a:t>
            </a:r>
            <a:r>
              <a:rPr lang="en-US" baseline="0" dirty="0" smtClean="0"/>
              <a:t> 20, bold e </a:t>
            </a:r>
            <a:r>
              <a:rPr lang="en-US" baseline="0" dirty="0" err="1" smtClean="0"/>
              <a:t>centralizada</a:t>
            </a:r>
            <a:r>
              <a:rPr lang="en-US" baseline="0" dirty="0" smtClean="0"/>
              <a:t>. </a:t>
            </a:r>
            <a:r>
              <a:rPr lang="en-US" baseline="0" dirty="0" err="1" smtClean="0"/>
              <a:t>Caso</a:t>
            </a:r>
            <a:r>
              <a:rPr lang="en-US" baseline="0" dirty="0" smtClean="0"/>
              <a:t> </a:t>
            </a:r>
            <a:r>
              <a:rPr lang="en-US" baseline="0" dirty="0" err="1" smtClean="0"/>
              <a:t>não</a:t>
            </a:r>
            <a:r>
              <a:rPr lang="en-US" baseline="0" dirty="0" smtClean="0"/>
              <a:t> </a:t>
            </a:r>
            <a:r>
              <a:rPr lang="en-US" baseline="0" dirty="0" err="1" smtClean="0"/>
              <a:t>caiba</a:t>
            </a:r>
            <a:r>
              <a:rPr lang="en-US" baseline="0" dirty="0" smtClean="0"/>
              <a:t> </a:t>
            </a:r>
            <a:r>
              <a:rPr lang="en-US" baseline="0" dirty="0" err="1" smtClean="0"/>
              <a:t>em</a:t>
            </a:r>
            <a:r>
              <a:rPr lang="en-US" baseline="0" dirty="0" smtClean="0"/>
              <a:t> </a:t>
            </a:r>
            <a:r>
              <a:rPr lang="en-US" baseline="0" dirty="0" err="1" smtClean="0"/>
              <a:t>uma</a:t>
            </a:r>
            <a:r>
              <a:rPr lang="en-US" baseline="0" dirty="0" smtClean="0"/>
              <a:t> </a:t>
            </a:r>
            <a:r>
              <a:rPr lang="en-US" baseline="0" dirty="0" err="1" smtClean="0"/>
              <a:t>linha</a:t>
            </a:r>
            <a:r>
              <a:rPr lang="en-US" baseline="0" dirty="0" smtClean="0"/>
              <a:t>, </a:t>
            </a:r>
            <a:r>
              <a:rPr lang="en-US" baseline="0" dirty="0" err="1" smtClean="0"/>
              <a:t>quebrar</a:t>
            </a:r>
            <a:r>
              <a:rPr lang="en-US" baseline="0" dirty="0" smtClean="0"/>
              <a:t> </a:t>
            </a:r>
            <a:r>
              <a:rPr lang="en-US" baseline="0" dirty="0" err="1" smtClean="0"/>
              <a:t>para</a:t>
            </a:r>
            <a:r>
              <a:rPr lang="en-US" baseline="0" dirty="0" smtClean="0"/>
              <a:t> </a:t>
            </a:r>
            <a:r>
              <a:rPr lang="en-US" baseline="0" dirty="0" err="1" smtClean="0"/>
              <a:t>linha</a:t>
            </a:r>
            <a:r>
              <a:rPr lang="en-US" baseline="0" dirty="0" smtClean="0"/>
              <a:t> de </a:t>
            </a:r>
            <a:r>
              <a:rPr lang="en-US" baseline="0" dirty="0" err="1" smtClean="0"/>
              <a:t>baixo</a:t>
            </a:r>
            <a:r>
              <a:rPr lang="en-US" baseline="0" dirty="0" smtClean="0"/>
              <a:t> </a:t>
            </a:r>
            <a:r>
              <a:rPr lang="en-US" baseline="0" dirty="0" err="1" smtClean="0"/>
              <a:t>seguindo</a:t>
            </a:r>
            <a:r>
              <a:rPr lang="en-US" baseline="0" dirty="0" smtClean="0"/>
              <a:t> </a:t>
            </a:r>
            <a:r>
              <a:rPr lang="en-US" baseline="0" dirty="0" err="1" smtClean="0"/>
              <a:t>este</a:t>
            </a:r>
            <a:r>
              <a:rPr lang="en-US" baseline="0" dirty="0" smtClean="0"/>
              <a:t> </a:t>
            </a:r>
            <a:r>
              <a:rPr lang="en-US" baseline="0" dirty="0" err="1" smtClean="0"/>
              <a:t>mesmo</a:t>
            </a:r>
            <a:r>
              <a:rPr lang="en-US" baseline="0" dirty="0" smtClean="0"/>
              <a:t> </a:t>
            </a:r>
            <a:r>
              <a:rPr lang="en-US" baseline="0" dirty="0" err="1" smtClean="0"/>
              <a:t>padrão</a:t>
            </a:r>
            <a:r>
              <a:rPr lang="en-US" baseline="0" dirty="0" smtClean="0"/>
              <a:t>.</a:t>
            </a:r>
          </a:p>
          <a:p>
            <a:endParaRPr lang="en-US" baseline="0" dirty="0" smtClean="0"/>
          </a:p>
          <a:p>
            <a:r>
              <a:rPr lang="en-US" baseline="0" dirty="0" smtClean="0"/>
              <a:t>No </a:t>
            </a:r>
            <a:r>
              <a:rPr lang="en-US" baseline="0" dirty="0" err="1" smtClean="0"/>
              <a:t>subtítulo</a:t>
            </a:r>
            <a:r>
              <a:rPr lang="en-US" baseline="0" dirty="0" smtClean="0"/>
              <a:t>, </a:t>
            </a:r>
            <a:r>
              <a:rPr lang="en-US" baseline="0" dirty="0" err="1" smtClean="0"/>
              <a:t>em</a:t>
            </a:r>
            <a:r>
              <a:rPr lang="en-US" baseline="0" dirty="0" smtClean="0"/>
              <a:t> </a:t>
            </a:r>
            <a:r>
              <a:rPr lang="en-US" baseline="0" dirty="0" err="1" smtClean="0"/>
              <a:t>fonte</a:t>
            </a:r>
            <a:r>
              <a:rPr lang="en-US" baseline="0" dirty="0" smtClean="0"/>
              <a:t> Calibri </a:t>
            </a:r>
            <a:r>
              <a:rPr lang="en-US" baseline="0" dirty="0" err="1" smtClean="0"/>
              <a:t>corpo</a:t>
            </a:r>
            <a:r>
              <a:rPr lang="en-US" baseline="0" dirty="0" smtClean="0"/>
              <a:t> 16, regular e </a:t>
            </a:r>
            <a:r>
              <a:rPr lang="en-US" baseline="0" dirty="0" err="1" smtClean="0"/>
              <a:t>centralizada</a:t>
            </a:r>
            <a:r>
              <a:rPr lang="en-US" baseline="0" dirty="0" smtClean="0"/>
              <a:t>. O </a:t>
            </a:r>
            <a:r>
              <a:rPr lang="en-US" baseline="0" dirty="0" err="1" smtClean="0"/>
              <a:t>padrão</a:t>
            </a:r>
            <a:r>
              <a:rPr lang="en-US" baseline="0" dirty="0" smtClean="0"/>
              <a:t> das </a:t>
            </a:r>
            <a:r>
              <a:rPr lang="en-US" baseline="0" dirty="0" err="1" smtClean="0"/>
              <a:t>transições</a:t>
            </a:r>
            <a:r>
              <a:rPr lang="en-US" baseline="0" dirty="0" smtClean="0"/>
              <a:t> de slides </a:t>
            </a:r>
            <a:r>
              <a:rPr lang="en-US" baseline="0" dirty="0" err="1" smtClean="0"/>
              <a:t>não</a:t>
            </a:r>
            <a:r>
              <a:rPr lang="en-US" baseline="0" dirty="0" smtClean="0"/>
              <a:t> </a:t>
            </a:r>
            <a:r>
              <a:rPr lang="en-US" baseline="0" dirty="0" err="1" smtClean="0"/>
              <a:t>deve</a:t>
            </a:r>
            <a:r>
              <a:rPr lang="en-US" baseline="0" dirty="0" smtClean="0"/>
              <a:t> </a:t>
            </a:r>
            <a:r>
              <a:rPr lang="en-US" baseline="0" dirty="0" err="1" smtClean="0"/>
              <a:t>ser</a:t>
            </a:r>
            <a:r>
              <a:rPr lang="en-US" baseline="0" dirty="0" smtClean="0"/>
              <a:t> </a:t>
            </a:r>
            <a:r>
              <a:rPr lang="en-US" baseline="0" dirty="0" err="1" smtClean="0"/>
              <a:t>alterado</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E744BDC7-DD2E-1E49-B7CE-8F6775E9A2B0}" type="slidenum">
              <a:rPr lang="en-US" smtClean="0"/>
              <a:t>1</a:t>
            </a:fld>
            <a:endParaRPr lang="en-US"/>
          </a:p>
        </p:txBody>
      </p:sp>
    </p:spTree>
    <p:extLst>
      <p:ext uri="{BB962C8B-B14F-4D97-AF65-F5344CB8AC3E}">
        <p14:creationId xmlns:p14="http://schemas.microsoft.com/office/powerpoint/2010/main" val="1318972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Nos</a:t>
            </a:r>
            <a:r>
              <a:rPr lang="en-US" dirty="0" smtClean="0"/>
              <a:t> slides de </a:t>
            </a:r>
            <a:r>
              <a:rPr lang="en-US" dirty="0" err="1" smtClean="0"/>
              <a:t>conteúdo</a:t>
            </a:r>
            <a:r>
              <a:rPr lang="en-US" dirty="0" smtClean="0"/>
              <a:t>, </a:t>
            </a:r>
            <a:r>
              <a:rPr lang="en-US" dirty="0" err="1" smtClean="0"/>
              <a:t>devemos</a:t>
            </a:r>
            <a:r>
              <a:rPr lang="en-US" dirty="0" smtClean="0"/>
              <a:t> </a:t>
            </a:r>
            <a:r>
              <a:rPr lang="en-US" dirty="0" err="1" smtClean="0"/>
              <a:t>respeitar</a:t>
            </a:r>
            <a:r>
              <a:rPr lang="en-US" dirty="0" smtClean="0"/>
              <a:t> a </a:t>
            </a:r>
            <a:r>
              <a:rPr lang="en-US" dirty="0" err="1" smtClean="0"/>
              <a:t>área</a:t>
            </a:r>
            <a:r>
              <a:rPr lang="en-US" dirty="0" smtClean="0"/>
              <a:t> de </a:t>
            </a:r>
            <a:r>
              <a:rPr lang="en-US" dirty="0" err="1" smtClean="0"/>
              <a:t>limite</a:t>
            </a:r>
            <a:r>
              <a:rPr lang="en-US" dirty="0" smtClean="0"/>
              <a:t> de </a:t>
            </a:r>
            <a:r>
              <a:rPr lang="en-US" dirty="0" err="1" smtClean="0"/>
              <a:t>informação</a:t>
            </a:r>
            <a:r>
              <a:rPr lang="en-US" dirty="0" smtClean="0"/>
              <a:t>.</a:t>
            </a:r>
          </a:p>
          <a:p>
            <a:endParaRPr lang="en-US" dirty="0" smtClean="0"/>
          </a:p>
          <a:p>
            <a:pPr marL="171450" indent="-171450">
              <a:buFontTx/>
              <a:buChar char="•"/>
            </a:pPr>
            <a:r>
              <a:rPr lang="en-US" dirty="0" err="1" smtClean="0"/>
              <a:t>Tema</a:t>
            </a:r>
            <a:r>
              <a:rPr lang="en-US" baseline="0" dirty="0" smtClean="0"/>
              <a:t> do slide </a:t>
            </a:r>
            <a:r>
              <a:rPr lang="en-US" baseline="0" dirty="0" err="1" smtClean="0"/>
              <a:t>em</a:t>
            </a:r>
            <a:r>
              <a:rPr lang="en-US" baseline="0" dirty="0" smtClean="0"/>
              <a:t> </a:t>
            </a:r>
            <a:r>
              <a:rPr lang="en-US" baseline="0" dirty="0" err="1" smtClean="0"/>
              <a:t>fonte</a:t>
            </a:r>
            <a:r>
              <a:rPr lang="en-US" baseline="0" dirty="0" smtClean="0"/>
              <a:t> Calibri </a:t>
            </a:r>
            <a:r>
              <a:rPr lang="en-US" baseline="0" dirty="0" err="1" smtClean="0"/>
              <a:t>corpo</a:t>
            </a:r>
            <a:r>
              <a:rPr lang="en-US" baseline="0" dirty="0" smtClean="0"/>
              <a:t> 20, bold e </a:t>
            </a:r>
            <a:r>
              <a:rPr lang="en-US" baseline="0" dirty="0" err="1" smtClean="0"/>
              <a:t>alinhada</a:t>
            </a:r>
            <a:r>
              <a:rPr lang="en-US" baseline="0" dirty="0" smtClean="0"/>
              <a:t> </a:t>
            </a:r>
            <a:r>
              <a:rPr lang="en-US" baseline="0" dirty="0" err="1" smtClean="0"/>
              <a:t>à</a:t>
            </a:r>
            <a:r>
              <a:rPr lang="en-US" baseline="0" dirty="0" smtClean="0"/>
              <a:t> </a:t>
            </a:r>
            <a:r>
              <a:rPr lang="en-US" baseline="0" dirty="0" err="1" smtClean="0"/>
              <a:t>essquerda</a:t>
            </a:r>
            <a:r>
              <a:rPr lang="en-US" baseline="0" dirty="0" smtClean="0"/>
              <a:t>.</a:t>
            </a:r>
          </a:p>
          <a:p>
            <a:pPr marL="171450" indent="-171450">
              <a:buFontTx/>
              <a:buChar char="•"/>
            </a:pPr>
            <a:endParaRPr lang="en-US" baseline="0" dirty="0" smtClean="0"/>
          </a:p>
          <a:p>
            <a:pPr marL="171450" indent="-171450">
              <a:buFontTx/>
              <a:buChar char="•"/>
            </a:pPr>
            <a:r>
              <a:rPr lang="en-US" baseline="0" dirty="0" smtClean="0"/>
              <a:t>O </a:t>
            </a:r>
            <a:r>
              <a:rPr lang="en-US" baseline="0" dirty="0" err="1" smtClean="0"/>
              <a:t>subtítulo</a:t>
            </a:r>
            <a:r>
              <a:rPr lang="en-US" baseline="0" dirty="0" smtClean="0"/>
              <a:t> do slide </a:t>
            </a:r>
            <a:r>
              <a:rPr lang="en-US" baseline="0" dirty="0" err="1" smtClean="0"/>
              <a:t>em</a:t>
            </a:r>
            <a:r>
              <a:rPr lang="en-US" baseline="0" dirty="0" smtClean="0"/>
              <a:t> Calibri 14, regular e </a:t>
            </a:r>
            <a:r>
              <a:rPr lang="en-US" baseline="0" dirty="0" err="1" smtClean="0"/>
              <a:t>alinhada</a:t>
            </a:r>
            <a:r>
              <a:rPr lang="en-US" baseline="0" dirty="0" smtClean="0"/>
              <a:t> </a:t>
            </a:r>
            <a:r>
              <a:rPr lang="en-US" baseline="0" dirty="0" err="1" smtClean="0"/>
              <a:t>à</a:t>
            </a:r>
            <a:r>
              <a:rPr lang="en-US" baseline="0" dirty="0" smtClean="0"/>
              <a:t> </a:t>
            </a:r>
            <a:r>
              <a:rPr lang="en-US" baseline="0" dirty="0" err="1" smtClean="0"/>
              <a:t>direita</a:t>
            </a:r>
            <a:r>
              <a:rPr lang="en-US" baseline="0" dirty="0" smtClean="0"/>
              <a:t>.</a:t>
            </a:r>
          </a:p>
          <a:p>
            <a:pPr marL="171450" indent="-171450">
              <a:buFontTx/>
              <a:buChar char="•"/>
            </a:pPr>
            <a:endParaRPr lang="en-US" baseline="0" dirty="0" smtClean="0"/>
          </a:p>
          <a:p>
            <a:pPr marL="171450" indent="-171450">
              <a:buFontTx/>
              <a:buChar char="•"/>
            </a:pPr>
            <a:r>
              <a:rPr lang="en-US" baseline="0" dirty="0" smtClean="0"/>
              <a:t>O </a:t>
            </a:r>
            <a:r>
              <a:rPr lang="en-US" baseline="0" dirty="0" err="1" smtClean="0"/>
              <a:t>corpo</a:t>
            </a:r>
            <a:r>
              <a:rPr lang="en-US" baseline="0" dirty="0" smtClean="0"/>
              <a:t> de </a:t>
            </a:r>
            <a:r>
              <a:rPr lang="en-US" baseline="0" dirty="0" err="1" smtClean="0"/>
              <a:t>texto</a:t>
            </a:r>
            <a:r>
              <a:rPr lang="en-US" baseline="0" dirty="0" smtClean="0"/>
              <a:t> do </a:t>
            </a:r>
            <a:r>
              <a:rPr lang="en-US" baseline="0" dirty="0" err="1" smtClean="0"/>
              <a:t>conteúdo</a:t>
            </a:r>
            <a:r>
              <a:rPr lang="en-US" baseline="0" dirty="0" smtClean="0"/>
              <a:t> </a:t>
            </a:r>
            <a:r>
              <a:rPr lang="en-US" baseline="0" dirty="0" err="1" smtClean="0"/>
              <a:t>em</a:t>
            </a:r>
            <a:r>
              <a:rPr lang="en-US" baseline="0" dirty="0" smtClean="0"/>
              <a:t> Calibri 13, regular </a:t>
            </a:r>
            <a:r>
              <a:rPr lang="en-US" baseline="0" dirty="0" err="1" smtClean="0"/>
              <a:t>alinhada</a:t>
            </a:r>
            <a:r>
              <a:rPr lang="en-US" baseline="0" dirty="0" smtClean="0"/>
              <a:t> </a:t>
            </a:r>
            <a:r>
              <a:rPr lang="en-US" baseline="0" dirty="0" err="1" smtClean="0"/>
              <a:t>à</a:t>
            </a:r>
            <a:r>
              <a:rPr lang="en-US" baseline="0" dirty="0" smtClean="0"/>
              <a:t> </a:t>
            </a:r>
            <a:r>
              <a:rPr lang="en-US" baseline="0" dirty="0" err="1" smtClean="0"/>
              <a:t>esquerda</a:t>
            </a:r>
            <a:r>
              <a:rPr lang="en-US" baseline="0" dirty="0" smtClean="0"/>
              <a:t> e </a:t>
            </a:r>
            <a:r>
              <a:rPr lang="en-US" baseline="0" dirty="0" err="1" smtClean="0"/>
              <a:t>em</a:t>
            </a:r>
            <a:r>
              <a:rPr lang="en-US" baseline="0" dirty="0" smtClean="0"/>
              <a:t> </a:t>
            </a:r>
            <a:r>
              <a:rPr lang="en-US" baseline="0" dirty="0" err="1" smtClean="0"/>
              <a:t>preto</a:t>
            </a:r>
            <a:r>
              <a:rPr lang="en-US" baseline="0" dirty="0" smtClean="0"/>
              <a:t>.</a:t>
            </a:r>
          </a:p>
          <a:p>
            <a:pPr marL="171450" indent="-171450">
              <a:buFontTx/>
              <a:buChar char="•"/>
            </a:pPr>
            <a:endParaRPr lang="en-US" baseline="0" dirty="0" smtClean="0"/>
          </a:p>
          <a:p>
            <a:pPr marL="171450" indent="-171450">
              <a:buFontTx/>
              <a:buChar char="•"/>
            </a:pPr>
            <a:r>
              <a:rPr lang="en-US" baseline="0" dirty="0" err="1" smtClean="0"/>
              <a:t>Recomenda</a:t>
            </a:r>
            <a:r>
              <a:rPr lang="en-US" baseline="0" dirty="0" smtClean="0"/>
              <a:t>-se </a:t>
            </a:r>
            <a:r>
              <a:rPr lang="en-US" baseline="0" dirty="0" err="1" smtClean="0"/>
              <a:t>não</a:t>
            </a:r>
            <a:r>
              <a:rPr lang="en-US" baseline="0" dirty="0" smtClean="0"/>
              <a:t> </a:t>
            </a:r>
            <a:r>
              <a:rPr lang="en-US" baseline="0" dirty="0" err="1" smtClean="0"/>
              <a:t>inserir</a:t>
            </a:r>
            <a:r>
              <a:rPr lang="en-US" baseline="0" dirty="0" smtClean="0"/>
              <a:t> </a:t>
            </a:r>
            <a:r>
              <a:rPr lang="en-US" baseline="0" dirty="0" err="1" smtClean="0"/>
              <a:t>muita</a:t>
            </a:r>
            <a:r>
              <a:rPr lang="en-US" baseline="0" dirty="0" smtClean="0"/>
              <a:t> </a:t>
            </a:r>
            <a:r>
              <a:rPr lang="en-US" baseline="0" dirty="0" err="1" smtClean="0"/>
              <a:t>informação</a:t>
            </a:r>
            <a:r>
              <a:rPr lang="en-US" baseline="0" dirty="0" smtClean="0"/>
              <a:t> </a:t>
            </a:r>
            <a:r>
              <a:rPr lang="en-US" baseline="0" dirty="0" err="1" smtClean="0"/>
              <a:t>em</a:t>
            </a:r>
            <a:r>
              <a:rPr lang="en-US" baseline="0" dirty="0" smtClean="0"/>
              <a:t> </a:t>
            </a:r>
            <a:r>
              <a:rPr lang="en-US" baseline="0" dirty="0" err="1" smtClean="0"/>
              <a:t>cada</a:t>
            </a:r>
            <a:r>
              <a:rPr lang="en-US" baseline="0" dirty="0" smtClean="0"/>
              <a:t> slide, </a:t>
            </a:r>
            <a:r>
              <a:rPr lang="en-US" baseline="0" dirty="0" err="1" smtClean="0"/>
              <a:t>para</a:t>
            </a:r>
            <a:r>
              <a:rPr lang="en-US" baseline="0" dirty="0" smtClean="0"/>
              <a:t> </a:t>
            </a:r>
            <a:r>
              <a:rPr lang="en-US" baseline="0" dirty="0" err="1" smtClean="0"/>
              <a:t>que</a:t>
            </a:r>
            <a:r>
              <a:rPr lang="en-US" baseline="0" dirty="0" smtClean="0"/>
              <a:t> se </a:t>
            </a:r>
            <a:r>
              <a:rPr lang="en-US" baseline="0" dirty="0" err="1" smtClean="0"/>
              <a:t>tenha</a:t>
            </a:r>
            <a:r>
              <a:rPr lang="en-US" baseline="0" dirty="0" smtClean="0"/>
              <a:t> </a:t>
            </a:r>
            <a:r>
              <a:rPr lang="en-US" baseline="0" dirty="0" err="1" smtClean="0"/>
              <a:t>uma</a:t>
            </a:r>
            <a:r>
              <a:rPr lang="en-US" baseline="0" dirty="0" smtClean="0"/>
              <a:t> </a:t>
            </a:r>
            <a:r>
              <a:rPr lang="en-US" baseline="0" dirty="0" err="1" smtClean="0"/>
              <a:t>melhor</a:t>
            </a:r>
            <a:r>
              <a:rPr lang="en-US" baseline="0" dirty="0" smtClean="0"/>
              <a:t> </a:t>
            </a:r>
            <a:r>
              <a:rPr lang="en-US" baseline="0" dirty="0" err="1" smtClean="0"/>
              <a:t>apresentação</a:t>
            </a:r>
            <a:r>
              <a:rPr lang="en-US" baseline="0" dirty="0" smtClean="0"/>
              <a:t> e </a:t>
            </a:r>
            <a:r>
              <a:rPr lang="en-US" baseline="0" dirty="0" err="1" smtClean="0"/>
              <a:t>visualização</a:t>
            </a:r>
            <a:r>
              <a:rPr lang="en-US" baseline="0" dirty="0" smtClean="0"/>
              <a:t> das </a:t>
            </a:r>
            <a:r>
              <a:rPr lang="en-US" baseline="0" dirty="0" err="1" smtClean="0"/>
              <a:t>informações</a:t>
            </a:r>
            <a:r>
              <a:rPr lang="en-US" baseline="0" dirty="0" smtClean="0"/>
              <a:t>.</a:t>
            </a:r>
          </a:p>
          <a:p>
            <a:pPr marL="171450" indent="-171450">
              <a:buFontTx/>
              <a:buChar char="•"/>
            </a:pPr>
            <a:endParaRPr lang="en-US" baseline="0" dirty="0" smtClean="0"/>
          </a:p>
          <a:p>
            <a:pPr marL="171450" indent="-171450">
              <a:buFontTx/>
              <a:buChar char="•"/>
            </a:pPr>
            <a:r>
              <a:rPr lang="en-US" baseline="0" dirty="0" smtClean="0"/>
              <a:t>O </a:t>
            </a:r>
            <a:r>
              <a:rPr lang="en-US" baseline="0" dirty="0" err="1" smtClean="0"/>
              <a:t>texto</a:t>
            </a:r>
            <a:r>
              <a:rPr lang="en-US" baseline="0" dirty="0" smtClean="0"/>
              <a:t> </a:t>
            </a:r>
            <a:r>
              <a:rPr lang="en-US" baseline="0" dirty="0" err="1" smtClean="0"/>
              <a:t>aplicado</a:t>
            </a:r>
            <a:r>
              <a:rPr lang="en-US" baseline="0" dirty="0" smtClean="0"/>
              <a:t> </a:t>
            </a:r>
            <a:r>
              <a:rPr lang="en-US" baseline="0" dirty="0" err="1" smtClean="0"/>
              <a:t>é</a:t>
            </a:r>
            <a:r>
              <a:rPr lang="en-US" baseline="0" dirty="0" smtClean="0"/>
              <a:t> </a:t>
            </a:r>
            <a:r>
              <a:rPr lang="en-US" baseline="0" dirty="0" err="1" smtClean="0"/>
              <a:t>apenas</a:t>
            </a:r>
            <a:r>
              <a:rPr lang="en-US" baseline="0" dirty="0" smtClean="0"/>
              <a:t> </a:t>
            </a:r>
            <a:r>
              <a:rPr lang="en-US" baseline="0" dirty="0" err="1" smtClean="0"/>
              <a:t>ilustrativo</a:t>
            </a:r>
            <a:r>
              <a:rPr lang="en-US" baseline="0" dirty="0" smtClean="0"/>
              <a:t>. </a:t>
            </a:r>
            <a:r>
              <a:rPr lang="en-US" baseline="0" dirty="0" err="1" smtClean="0"/>
              <a:t>Substituir</a:t>
            </a:r>
            <a:r>
              <a:rPr lang="en-US" baseline="0" dirty="0" smtClean="0"/>
              <a:t> as </a:t>
            </a:r>
            <a:r>
              <a:rPr lang="en-US" baseline="0" dirty="0" err="1" smtClean="0"/>
              <a:t>informações</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E744BDC7-DD2E-1E49-B7CE-8F6775E9A2B0}" type="slidenum">
              <a:rPr lang="en-US" smtClean="0"/>
              <a:t>11</a:t>
            </a:fld>
            <a:endParaRPr lang="en-US"/>
          </a:p>
        </p:txBody>
      </p:sp>
    </p:spTree>
    <p:extLst>
      <p:ext uri="{BB962C8B-B14F-4D97-AF65-F5344CB8AC3E}">
        <p14:creationId xmlns:p14="http://schemas.microsoft.com/office/powerpoint/2010/main" val="10159691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Nos</a:t>
            </a:r>
            <a:r>
              <a:rPr lang="en-US" dirty="0" smtClean="0"/>
              <a:t> slides de </a:t>
            </a:r>
            <a:r>
              <a:rPr lang="en-US" dirty="0" err="1" smtClean="0"/>
              <a:t>conteúdo</a:t>
            </a:r>
            <a:r>
              <a:rPr lang="en-US" dirty="0" smtClean="0"/>
              <a:t>, </a:t>
            </a:r>
            <a:r>
              <a:rPr lang="en-US" dirty="0" err="1" smtClean="0"/>
              <a:t>devemos</a:t>
            </a:r>
            <a:r>
              <a:rPr lang="en-US" dirty="0" smtClean="0"/>
              <a:t> </a:t>
            </a:r>
            <a:r>
              <a:rPr lang="en-US" dirty="0" err="1" smtClean="0"/>
              <a:t>respeitar</a:t>
            </a:r>
            <a:r>
              <a:rPr lang="en-US" dirty="0" smtClean="0"/>
              <a:t> a </a:t>
            </a:r>
            <a:r>
              <a:rPr lang="en-US" dirty="0" err="1" smtClean="0"/>
              <a:t>área</a:t>
            </a:r>
            <a:r>
              <a:rPr lang="en-US" dirty="0" smtClean="0"/>
              <a:t> de </a:t>
            </a:r>
            <a:r>
              <a:rPr lang="en-US" dirty="0" err="1" smtClean="0"/>
              <a:t>limite</a:t>
            </a:r>
            <a:r>
              <a:rPr lang="en-US" dirty="0" smtClean="0"/>
              <a:t> de </a:t>
            </a:r>
            <a:r>
              <a:rPr lang="en-US" dirty="0" err="1" smtClean="0"/>
              <a:t>informação</a:t>
            </a:r>
            <a:r>
              <a:rPr lang="en-US" dirty="0" smtClean="0"/>
              <a:t>.</a:t>
            </a:r>
          </a:p>
          <a:p>
            <a:endParaRPr lang="en-US" dirty="0" smtClean="0"/>
          </a:p>
          <a:p>
            <a:pPr marL="171450" indent="-171450">
              <a:buFontTx/>
              <a:buChar char="•"/>
            </a:pPr>
            <a:r>
              <a:rPr lang="en-US" dirty="0" err="1" smtClean="0"/>
              <a:t>Tema</a:t>
            </a:r>
            <a:r>
              <a:rPr lang="en-US" baseline="0" dirty="0" smtClean="0"/>
              <a:t> do slide </a:t>
            </a:r>
            <a:r>
              <a:rPr lang="en-US" baseline="0" dirty="0" err="1" smtClean="0"/>
              <a:t>em</a:t>
            </a:r>
            <a:r>
              <a:rPr lang="en-US" baseline="0" dirty="0" smtClean="0"/>
              <a:t> </a:t>
            </a:r>
            <a:r>
              <a:rPr lang="en-US" baseline="0" dirty="0" err="1" smtClean="0"/>
              <a:t>fonte</a:t>
            </a:r>
            <a:r>
              <a:rPr lang="en-US" baseline="0" dirty="0" smtClean="0"/>
              <a:t> Calibri </a:t>
            </a:r>
            <a:r>
              <a:rPr lang="en-US" baseline="0" dirty="0" err="1" smtClean="0"/>
              <a:t>corpo</a:t>
            </a:r>
            <a:r>
              <a:rPr lang="en-US" baseline="0" dirty="0" smtClean="0"/>
              <a:t> 20, bold e </a:t>
            </a:r>
            <a:r>
              <a:rPr lang="en-US" baseline="0" dirty="0" err="1" smtClean="0"/>
              <a:t>alinhada</a:t>
            </a:r>
            <a:r>
              <a:rPr lang="en-US" baseline="0" dirty="0" smtClean="0"/>
              <a:t> </a:t>
            </a:r>
            <a:r>
              <a:rPr lang="en-US" baseline="0" dirty="0" err="1" smtClean="0"/>
              <a:t>à</a:t>
            </a:r>
            <a:r>
              <a:rPr lang="en-US" baseline="0" dirty="0" smtClean="0"/>
              <a:t> </a:t>
            </a:r>
            <a:r>
              <a:rPr lang="en-US" baseline="0" dirty="0" err="1" smtClean="0"/>
              <a:t>essquerda</a:t>
            </a:r>
            <a:r>
              <a:rPr lang="en-US" baseline="0" dirty="0" smtClean="0"/>
              <a:t>.</a:t>
            </a:r>
          </a:p>
          <a:p>
            <a:pPr marL="171450" indent="-171450">
              <a:buFontTx/>
              <a:buChar char="•"/>
            </a:pPr>
            <a:endParaRPr lang="en-US" baseline="0" dirty="0" smtClean="0"/>
          </a:p>
          <a:p>
            <a:pPr marL="171450" indent="-171450">
              <a:buFontTx/>
              <a:buChar char="•"/>
            </a:pPr>
            <a:r>
              <a:rPr lang="en-US" baseline="0" dirty="0" smtClean="0"/>
              <a:t>O </a:t>
            </a:r>
            <a:r>
              <a:rPr lang="en-US" baseline="0" dirty="0" err="1" smtClean="0"/>
              <a:t>subtítulo</a:t>
            </a:r>
            <a:r>
              <a:rPr lang="en-US" baseline="0" dirty="0" smtClean="0"/>
              <a:t> do slide </a:t>
            </a:r>
            <a:r>
              <a:rPr lang="en-US" baseline="0" dirty="0" err="1" smtClean="0"/>
              <a:t>em</a:t>
            </a:r>
            <a:r>
              <a:rPr lang="en-US" baseline="0" dirty="0" smtClean="0"/>
              <a:t> Calibri 14, regular e </a:t>
            </a:r>
            <a:r>
              <a:rPr lang="en-US" baseline="0" dirty="0" err="1" smtClean="0"/>
              <a:t>alinhada</a:t>
            </a:r>
            <a:r>
              <a:rPr lang="en-US" baseline="0" dirty="0" smtClean="0"/>
              <a:t> </a:t>
            </a:r>
            <a:r>
              <a:rPr lang="en-US" baseline="0" dirty="0" err="1" smtClean="0"/>
              <a:t>à</a:t>
            </a:r>
            <a:r>
              <a:rPr lang="en-US" baseline="0" dirty="0" smtClean="0"/>
              <a:t> </a:t>
            </a:r>
            <a:r>
              <a:rPr lang="en-US" baseline="0" dirty="0" err="1" smtClean="0"/>
              <a:t>direita</a:t>
            </a:r>
            <a:r>
              <a:rPr lang="en-US" baseline="0" dirty="0" smtClean="0"/>
              <a:t>.</a:t>
            </a:r>
          </a:p>
          <a:p>
            <a:pPr marL="171450" indent="-171450">
              <a:buFontTx/>
              <a:buChar char="•"/>
            </a:pPr>
            <a:endParaRPr lang="en-US" baseline="0" dirty="0" smtClean="0"/>
          </a:p>
          <a:p>
            <a:pPr marL="171450" indent="-171450">
              <a:buFontTx/>
              <a:buChar char="•"/>
            </a:pPr>
            <a:r>
              <a:rPr lang="en-US" baseline="0" dirty="0" smtClean="0"/>
              <a:t>O </a:t>
            </a:r>
            <a:r>
              <a:rPr lang="en-US" baseline="0" dirty="0" err="1" smtClean="0"/>
              <a:t>corpo</a:t>
            </a:r>
            <a:r>
              <a:rPr lang="en-US" baseline="0" dirty="0" smtClean="0"/>
              <a:t> de </a:t>
            </a:r>
            <a:r>
              <a:rPr lang="en-US" baseline="0" dirty="0" err="1" smtClean="0"/>
              <a:t>texto</a:t>
            </a:r>
            <a:r>
              <a:rPr lang="en-US" baseline="0" dirty="0" smtClean="0"/>
              <a:t> do </a:t>
            </a:r>
            <a:r>
              <a:rPr lang="en-US" baseline="0" dirty="0" err="1" smtClean="0"/>
              <a:t>conteúdo</a:t>
            </a:r>
            <a:r>
              <a:rPr lang="en-US" baseline="0" dirty="0" smtClean="0"/>
              <a:t> </a:t>
            </a:r>
            <a:r>
              <a:rPr lang="en-US" baseline="0" dirty="0" err="1" smtClean="0"/>
              <a:t>em</a:t>
            </a:r>
            <a:r>
              <a:rPr lang="en-US" baseline="0" dirty="0" smtClean="0"/>
              <a:t> Calibri 13, regular </a:t>
            </a:r>
            <a:r>
              <a:rPr lang="en-US" baseline="0" dirty="0" err="1" smtClean="0"/>
              <a:t>alinhada</a:t>
            </a:r>
            <a:r>
              <a:rPr lang="en-US" baseline="0" dirty="0" smtClean="0"/>
              <a:t> </a:t>
            </a:r>
            <a:r>
              <a:rPr lang="en-US" baseline="0" dirty="0" err="1" smtClean="0"/>
              <a:t>à</a:t>
            </a:r>
            <a:r>
              <a:rPr lang="en-US" baseline="0" dirty="0" smtClean="0"/>
              <a:t> </a:t>
            </a:r>
            <a:r>
              <a:rPr lang="en-US" baseline="0" dirty="0" err="1" smtClean="0"/>
              <a:t>esquerda</a:t>
            </a:r>
            <a:r>
              <a:rPr lang="en-US" baseline="0" dirty="0" smtClean="0"/>
              <a:t> e </a:t>
            </a:r>
            <a:r>
              <a:rPr lang="en-US" baseline="0" dirty="0" err="1" smtClean="0"/>
              <a:t>em</a:t>
            </a:r>
            <a:r>
              <a:rPr lang="en-US" baseline="0" dirty="0" smtClean="0"/>
              <a:t> </a:t>
            </a:r>
            <a:r>
              <a:rPr lang="en-US" baseline="0" dirty="0" err="1" smtClean="0"/>
              <a:t>preto</a:t>
            </a:r>
            <a:r>
              <a:rPr lang="en-US" baseline="0" dirty="0" smtClean="0"/>
              <a:t>.</a:t>
            </a:r>
          </a:p>
          <a:p>
            <a:pPr marL="171450" indent="-171450">
              <a:buFontTx/>
              <a:buChar char="•"/>
            </a:pPr>
            <a:endParaRPr lang="en-US" baseline="0" dirty="0" smtClean="0"/>
          </a:p>
          <a:p>
            <a:pPr marL="171450" indent="-171450">
              <a:buFontTx/>
              <a:buChar char="•"/>
            </a:pPr>
            <a:r>
              <a:rPr lang="en-US" baseline="0" dirty="0" err="1" smtClean="0"/>
              <a:t>Recomenda</a:t>
            </a:r>
            <a:r>
              <a:rPr lang="en-US" baseline="0" dirty="0" smtClean="0"/>
              <a:t>-se </a:t>
            </a:r>
            <a:r>
              <a:rPr lang="en-US" baseline="0" dirty="0" err="1" smtClean="0"/>
              <a:t>não</a:t>
            </a:r>
            <a:r>
              <a:rPr lang="en-US" baseline="0" dirty="0" smtClean="0"/>
              <a:t> </a:t>
            </a:r>
            <a:r>
              <a:rPr lang="en-US" baseline="0" dirty="0" err="1" smtClean="0"/>
              <a:t>inserir</a:t>
            </a:r>
            <a:r>
              <a:rPr lang="en-US" baseline="0" dirty="0" smtClean="0"/>
              <a:t> </a:t>
            </a:r>
            <a:r>
              <a:rPr lang="en-US" baseline="0" dirty="0" err="1" smtClean="0"/>
              <a:t>muita</a:t>
            </a:r>
            <a:r>
              <a:rPr lang="en-US" baseline="0" dirty="0" smtClean="0"/>
              <a:t> </a:t>
            </a:r>
            <a:r>
              <a:rPr lang="en-US" baseline="0" dirty="0" err="1" smtClean="0"/>
              <a:t>informação</a:t>
            </a:r>
            <a:r>
              <a:rPr lang="en-US" baseline="0" dirty="0" smtClean="0"/>
              <a:t> </a:t>
            </a:r>
            <a:r>
              <a:rPr lang="en-US" baseline="0" dirty="0" err="1" smtClean="0"/>
              <a:t>em</a:t>
            </a:r>
            <a:r>
              <a:rPr lang="en-US" baseline="0" dirty="0" smtClean="0"/>
              <a:t> </a:t>
            </a:r>
            <a:r>
              <a:rPr lang="en-US" baseline="0" dirty="0" err="1" smtClean="0"/>
              <a:t>cada</a:t>
            </a:r>
            <a:r>
              <a:rPr lang="en-US" baseline="0" dirty="0" smtClean="0"/>
              <a:t> slide, </a:t>
            </a:r>
            <a:r>
              <a:rPr lang="en-US" baseline="0" dirty="0" err="1" smtClean="0"/>
              <a:t>para</a:t>
            </a:r>
            <a:r>
              <a:rPr lang="en-US" baseline="0" dirty="0" smtClean="0"/>
              <a:t> </a:t>
            </a:r>
            <a:r>
              <a:rPr lang="en-US" baseline="0" dirty="0" err="1" smtClean="0"/>
              <a:t>que</a:t>
            </a:r>
            <a:r>
              <a:rPr lang="en-US" baseline="0" dirty="0" smtClean="0"/>
              <a:t> se </a:t>
            </a:r>
            <a:r>
              <a:rPr lang="en-US" baseline="0" dirty="0" err="1" smtClean="0"/>
              <a:t>tenha</a:t>
            </a:r>
            <a:r>
              <a:rPr lang="en-US" baseline="0" dirty="0" smtClean="0"/>
              <a:t> </a:t>
            </a:r>
            <a:r>
              <a:rPr lang="en-US" baseline="0" dirty="0" err="1" smtClean="0"/>
              <a:t>uma</a:t>
            </a:r>
            <a:r>
              <a:rPr lang="en-US" baseline="0" dirty="0" smtClean="0"/>
              <a:t> </a:t>
            </a:r>
            <a:r>
              <a:rPr lang="en-US" baseline="0" dirty="0" err="1" smtClean="0"/>
              <a:t>melhor</a:t>
            </a:r>
            <a:r>
              <a:rPr lang="en-US" baseline="0" dirty="0" smtClean="0"/>
              <a:t> </a:t>
            </a:r>
            <a:r>
              <a:rPr lang="en-US" baseline="0" dirty="0" err="1" smtClean="0"/>
              <a:t>apresentação</a:t>
            </a:r>
            <a:r>
              <a:rPr lang="en-US" baseline="0" dirty="0" smtClean="0"/>
              <a:t> e </a:t>
            </a:r>
            <a:r>
              <a:rPr lang="en-US" baseline="0" dirty="0" err="1" smtClean="0"/>
              <a:t>visualização</a:t>
            </a:r>
            <a:r>
              <a:rPr lang="en-US" baseline="0" dirty="0" smtClean="0"/>
              <a:t> das </a:t>
            </a:r>
            <a:r>
              <a:rPr lang="en-US" baseline="0" dirty="0" err="1" smtClean="0"/>
              <a:t>informações</a:t>
            </a:r>
            <a:r>
              <a:rPr lang="en-US" baseline="0" dirty="0" smtClean="0"/>
              <a:t>.</a:t>
            </a:r>
          </a:p>
          <a:p>
            <a:pPr marL="171450" indent="-171450">
              <a:buFontTx/>
              <a:buChar char="•"/>
            </a:pPr>
            <a:endParaRPr lang="en-US" baseline="0" dirty="0" smtClean="0"/>
          </a:p>
          <a:p>
            <a:pPr marL="171450" indent="-171450">
              <a:buFontTx/>
              <a:buChar char="•"/>
            </a:pPr>
            <a:r>
              <a:rPr lang="en-US" baseline="0" dirty="0" smtClean="0"/>
              <a:t>O </a:t>
            </a:r>
            <a:r>
              <a:rPr lang="en-US" baseline="0" dirty="0" err="1" smtClean="0"/>
              <a:t>texto</a:t>
            </a:r>
            <a:r>
              <a:rPr lang="en-US" baseline="0" dirty="0" smtClean="0"/>
              <a:t> </a:t>
            </a:r>
            <a:r>
              <a:rPr lang="en-US" baseline="0" dirty="0" err="1" smtClean="0"/>
              <a:t>aplicado</a:t>
            </a:r>
            <a:r>
              <a:rPr lang="en-US" baseline="0" dirty="0" smtClean="0"/>
              <a:t> </a:t>
            </a:r>
            <a:r>
              <a:rPr lang="en-US" baseline="0" dirty="0" err="1" smtClean="0"/>
              <a:t>é</a:t>
            </a:r>
            <a:r>
              <a:rPr lang="en-US" baseline="0" dirty="0" smtClean="0"/>
              <a:t> </a:t>
            </a:r>
            <a:r>
              <a:rPr lang="en-US" baseline="0" dirty="0" err="1" smtClean="0"/>
              <a:t>apenas</a:t>
            </a:r>
            <a:r>
              <a:rPr lang="en-US" baseline="0" dirty="0" smtClean="0"/>
              <a:t> </a:t>
            </a:r>
            <a:r>
              <a:rPr lang="en-US" baseline="0" dirty="0" err="1" smtClean="0"/>
              <a:t>ilustrativo</a:t>
            </a:r>
            <a:r>
              <a:rPr lang="en-US" baseline="0" dirty="0" smtClean="0"/>
              <a:t>. </a:t>
            </a:r>
            <a:r>
              <a:rPr lang="en-US" baseline="0" dirty="0" err="1" smtClean="0"/>
              <a:t>Substituir</a:t>
            </a:r>
            <a:r>
              <a:rPr lang="en-US" baseline="0" dirty="0" smtClean="0"/>
              <a:t> as </a:t>
            </a:r>
            <a:r>
              <a:rPr lang="en-US" baseline="0" dirty="0" err="1" smtClean="0"/>
              <a:t>informações</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E744BDC7-DD2E-1E49-B7CE-8F6775E9A2B0}" type="slidenum">
              <a:rPr lang="en-US" smtClean="0"/>
              <a:t>12</a:t>
            </a:fld>
            <a:endParaRPr lang="en-US"/>
          </a:p>
        </p:txBody>
      </p:sp>
    </p:spTree>
    <p:extLst>
      <p:ext uri="{BB962C8B-B14F-4D97-AF65-F5344CB8AC3E}">
        <p14:creationId xmlns:p14="http://schemas.microsoft.com/office/powerpoint/2010/main" val="10159691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Nos</a:t>
            </a:r>
            <a:r>
              <a:rPr lang="en-US" dirty="0" smtClean="0"/>
              <a:t> slides de </a:t>
            </a:r>
            <a:r>
              <a:rPr lang="en-US" dirty="0" err="1" smtClean="0"/>
              <a:t>conteúdo</a:t>
            </a:r>
            <a:r>
              <a:rPr lang="en-US" dirty="0" smtClean="0"/>
              <a:t>, </a:t>
            </a:r>
            <a:r>
              <a:rPr lang="en-US" dirty="0" err="1" smtClean="0"/>
              <a:t>devemos</a:t>
            </a:r>
            <a:r>
              <a:rPr lang="en-US" dirty="0" smtClean="0"/>
              <a:t> </a:t>
            </a:r>
            <a:r>
              <a:rPr lang="en-US" dirty="0" err="1" smtClean="0"/>
              <a:t>respeitar</a:t>
            </a:r>
            <a:r>
              <a:rPr lang="en-US" dirty="0" smtClean="0"/>
              <a:t> a </a:t>
            </a:r>
            <a:r>
              <a:rPr lang="en-US" dirty="0" err="1" smtClean="0"/>
              <a:t>área</a:t>
            </a:r>
            <a:r>
              <a:rPr lang="en-US" dirty="0" smtClean="0"/>
              <a:t> de </a:t>
            </a:r>
            <a:r>
              <a:rPr lang="en-US" dirty="0" err="1" smtClean="0"/>
              <a:t>limite</a:t>
            </a:r>
            <a:r>
              <a:rPr lang="en-US" dirty="0" smtClean="0"/>
              <a:t> de </a:t>
            </a:r>
            <a:r>
              <a:rPr lang="en-US" dirty="0" err="1" smtClean="0"/>
              <a:t>informação</a:t>
            </a:r>
            <a:r>
              <a:rPr lang="en-US" dirty="0" smtClean="0"/>
              <a:t>.</a:t>
            </a:r>
          </a:p>
          <a:p>
            <a:endParaRPr lang="en-US" dirty="0" smtClean="0"/>
          </a:p>
          <a:p>
            <a:pPr marL="171450" indent="-171450">
              <a:buFontTx/>
              <a:buChar char="•"/>
            </a:pPr>
            <a:r>
              <a:rPr lang="en-US" dirty="0" err="1" smtClean="0"/>
              <a:t>Tema</a:t>
            </a:r>
            <a:r>
              <a:rPr lang="en-US" baseline="0" dirty="0" smtClean="0"/>
              <a:t> do slide </a:t>
            </a:r>
            <a:r>
              <a:rPr lang="en-US" baseline="0" dirty="0" err="1" smtClean="0"/>
              <a:t>em</a:t>
            </a:r>
            <a:r>
              <a:rPr lang="en-US" baseline="0" dirty="0" smtClean="0"/>
              <a:t> </a:t>
            </a:r>
            <a:r>
              <a:rPr lang="en-US" baseline="0" dirty="0" err="1" smtClean="0"/>
              <a:t>fonte</a:t>
            </a:r>
            <a:r>
              <a:rPr lang="en-US" baseline="0" dirty="0" smtClean="0"/>
              <a:t> Calibri </a:t>
            </a:r>
            <a:r>
              <a:rPr lang="en-US" baseline="0" dirty="0" err="1" smtClean="0"/>
              <a:t>corpo</a:t>
            </a:r>
            <a:r>
              <a:rPr lang="en-US" baseline="0" dirty="0" smtClean="0"/>
              <a:t> 20, bold e </a:t>
            </a:r>
            <a:r>
              <a:rPr lang="en-US" baseline="0" dirty="0" err="1" smtClean="0"/>
              <a:t>alinhada</a:t>
            </a:r>
            <a:r>
              <a:rPr lang="en-US" baseline="0" dirty="0" smtClean="0"/>
              <a:t> </a:t>
            </a:r>
            <a:r>
              <a:rPr lang="en-US" baseline="0" dirty="0" err="1" smtClean="0"/>
              <a:t>à</a:t>
            </a:r>
            <a:r>
              <a:rPr lang="en-US" baseline="0" dirty="0" smtClean="0"/>
              <a:t> </a:t>
            </a:r>
            <a:r>
              <a:rPr lang="en-US" baseline="0" dirty="0" err="1" smtClean="0"/>
              <a:t>essquerda</a:t>
            </a:r>
            <a:r>
              <a:rPr lang="en-US" baseline="0" dirty="0" smtClean="0"/>
              <a:t>.</a:t>
            </a:r>
          </a:p>
          <a:p>
            <a:pPr marL="171450" indent="-171450">
              <a:buFontTx/>
              <a:buChar char="•"/>
            </a:pPr>
            <a:endParaRPr lang="en-US" baseline="0" dirty="0" smtClean="0"/>
          </a:p>
          <a:p>
            <a:pPr marL="171450" indent="-171450">
              <a:buFontTx/>
              <a:buChar char="•"/>
            </a:pPr>
            <a:r>
              <a:rPr lang="en-US" baseline="0" dirty="0" smtClean="0"/>
              <a:t>O </a:t>
            </a:r>
            <a:r>
              <a:rPr lang="en-US" baseline="0" dirty="0" err="1" smtClean="0"/>
              <a:t>subtítulo</a:t>
            </a:r>
            <a:r>
              <a:rPr lang="en-US" baseline="0" dirty="0" smtClean="0"/>
              <a:t> do slide </a:t>
            </a:r>
            <a:r>
              <a:rPr lang="en-US" baseline="0" dirty="0" err="1" smtClean="0"/>
              <a:t>em</a:t>
            </a:r>
            <a:r>
              <a:rPr lang="en-US" baseline="0" dirty="0" smtClean="0"/>
              <a:t> Calibri 14, regular e </a:t>
            </a:r>
            <a:r>
              <a:rPr lang="en-US" baseline="0" dirty="0" err="1" smtClean="0"/>
              <a:t>alinhada</a:t>
            </a:r>
            <a:r>
              <a:rPr lang="en-US" baseline="0" dirty="0" smtClean="0"/>
              <a:t> </a:t>
            </a:r>
            <a:r>
              <a:rPr lang="en-US" baseline="0" dirty="0" err="1" smtClean="0"/>
              <a:t>à</a:t>
            </a:r>
            <a:r>
              <a:rPr lang="en-US" baseline="0" dirty="0" smtClean="0"/>
              <a:t> </a:t>
            </a:r>
            <a:r>
              <a:rPr lang="en-US" baseline="0" dirty="0" err="1" smtClean="0"/>
              <a:t>direita</a:t>
            </a:r>
            <a:r>
              <a:rPr lang="en-US" baseline="0" dirty="0" smtClean="0"/>
              <a:t>.</a:t>
            </a:r>
          </a:p>
          <a:p>
            <a:pPr marL="171450" indent="-171450">
              <a:buFontTx/>
              <a:buChar char="•"/>
            </a:pPr>
            <a:endParaRPr lang="en-US" baseline="0" dirty="0" smtClean="0"/>
          </a:p>
          <a:p>
            <a:pPr marL="171450" indent="-171450">
              <a:buFontTx/>
              <a:buChar char="•"/>
            </a:pPr>
            <a:r>
              <a:rPr lang="en-US" baseline="0" dirty="0" smtClean="0"/>
              <a:t>O </a:t>
            </a:r>
            <a:r>
              <a:rPr lang="en-US" baseline="0" dirty="0" err="1" smtClean="0"/>
              <a:t>corpo</a:t>
            </a:r>
            <a:r>
              <a:rPr lang="en-US" baseline="0" dirty="0" smtClean="0"/>
              <a:t> de </a:t>
            </a:r>
            <a:r>
              <a:rPr lang="en-US" baseline="0" dirty="0" err="1" smtClean="0"/>
              <a:t>texto</a:t>
            </a:r>
            <a:r>
              <a:rPr lang="en-US" baseline="0" dirty="0" smtClean="0"/>
              <a:t> do </a:t>
            </a:r>
            <a:r>
              <a:rPr lang="en-US" baseline="0" dirty="0" err="1" smtClean="0"/>
              <a:t>conteúdo</a:t>
            </a:r>
            <a:r>
              <a:rPr lang="en-US" baseline="0" dirty="0" smtClean="0"/>
              <a:t> </a:t>
            </a:r>
            <a:r>
              <a:rPr lang="en-US" baseline="0" dirty="0" err="1" smtClean="0"/>
              <a:t>em</a:t>
            </a:r>
            <a:r>
              <a:rPr lang="en-US" baseline="0" dirty="0" smtClean="0"/>
              <a:t> Calibri 13, regular </a:t>
            </a:r>
            <a:r>
              <a:rPr lang="en-US" baseline="0" dirty="0" err="1" smtClean="0"/>
              <a:t>alinhada</a:t>
            </a:r>
            <a:r>
              <a:rPr lang="en-US" baseline="0" dirty="0" smtClean="0"/>
              <a:t> </a:t>
            </a:r>
            <a:r>
              <a:rPr lang="en-US" baseline="0" dirty="0" err="1" smtClean="0"/>
              <a:t>à</a:t>
            </a:r>
            <a:r>
              <a:rPr lang="en-US" baseline="0" dirty="0" smtClean="0"/>
              <a:t> </a:t>
            </a:r>
            <a:r>
              <a:rPr lang="en-US" baseline="0" dirty="0" err="1" smtClean="0"/>
              <a:t>esquerda</a:t>
            </a:r>
            <a:r>
              <a:rPr lang="en-US" baseline="0" dirty="0" smtClean="0"/>
              <a:t> e </a:t>
            </a:r>
            <a:r>
              <a:rPr lang="en-US" baseline="0" dirty="0" err="1" smtClean="0"/>
              <a:t>em</a:t>
            </a:r>
            <a:r>
              <a:rPr lang="en-US" baseline="0" dirty="0" smtClean="0"/>
              <a:t> </a:t>
            </a:r>
            <a:r>
              <a:rPr lang="en-US" baseline="0" dirty="0" err="1" smtClean="0"/>
              <a:t>preto</a:t>
            </a:r>
            <a:r>
              <a:rPr lang="en-US" baseline="0" dirty="0" smtClean="0"/>
              <a:t>.</a:t>
            </a:r>
          </a:p>
          <a:p>
            <a:pPr marL="171450" indent="-171450">
              <a:buFontTx/>
              <a:buChar char="•"/>
            </a:pPr>
            <a:endParaRPr lang="en-US" baseline="0" dirty="0" smtClean="0"/>
          </a:p>
          <a:p>
            <a:pPr marL="171450" indent="-171450">
              <a:buFontTx/>
              <a:buChar char="•"/>
            </a:pPr>
            <a:r>
              <a:rPr lang="en-US" baseline="0" dirty="0" err="1" smtClean="0"/>
              <a:t>Recomenda</a:t>
            </a:r>
            <a:r>
              <a:rPr lang="en-US" baseline="0" dirty="0" smtClean="0"/>
              <a:t>-se </a:t>
            </a:r>
            <a:r>
              <a:rPr lang="en-US" baseline="0" dirty="0" err="1" smtClean="0"/>
              <a:t>não</a:t>
            </a:r>
            <a:r>
              <a:rPr lang="en-US" baseline="0" dirty="0" smtClean="0"/>
              <a:t> </a:t>
            </a:r>
            <a:r>
              <a:rPr lang="en-US" baseline="0" dirty="0" err="1" smtClean="0"/>
              <a:t>inserir</a:t>
            </a:r>
            <a:r>
              <a:rPr lang="en-US" baseline="0" dirty="0" smtClean="0"/>
              <a:t> </a:t>
            </a:r>
            <a:r>
              <a:rPr lang="en-US" baseline="0" dirty="0" err="1" smtClean="0"/>
              <a:t>muita</a:t>
            </a:r>
            <a:r>
              <a:rPr lang="en-US" baseline="0" dirty="0" smtClean="0"/>
              <a:t> </a:t>
            </a:r>
            <a:r>
              <a:rPr lang="en-US" baseline="0" dirty="0" err="1" smtClean="0"/>
              <a:t>informação</a:t>
            </a:r>
            <a:r>
              <a:rPr lang="en-US" baseline="0" dirty="0" smtClean="0"/>
              <a:t> </a:t>
            </a:r>
            <a:r>
              <a:rPr lang="en-US" baseline="0" dirty="0" err="1" smtClean="0"/>
              <a:t>em</a:t>
            </a:r>
            <a:r>
              <a:rPr lang="en-US" baseline="0" dirty="0" smtClean="0"/>
              <a:t> </a:t>
            </a:r>
            <a:r>
              <a:rPr lang="en-US" baseline="0" dirty="0" err="1" smtClean="0"/>
              <a:t>cada</a:t>
            </a:r>
            <a:r>
              <a:rPr lang="en-US" baseline="0" dirty="0" smtClean="0"/>
              <a:t> slide, </a:t>
            </a:r>
            <a:r>
              <a:rPr lang="en-US" baseline="0" dirty="0" err="1" smtClean="0"/>
              <a:t>para</a:t>
            </a:r>
            <a:r>
              <a:rPr lang="en-US" baseline="0" dirty="0" smtClean="0"/>
              <a:t> </a:t>
            </a:r>
            <a:r>
              <a:rPr lang="en-US" baseline="0" dirty="0" err="1" smtClean="0"/>
              <a:t>que</a:t>
            </a:r>
            <a:r>
              <a:rPr lang="en-US" baseline="0" dirty="0" smtClean="0"/>
              <a:t> se </a:t>
            </a:r>
            <a:r>
              <a:rPr lang="en-US" baseline="0" dirty="0" err="1" smtClean="0"/>
              <a:t>tenha</a:t>
            </a:r>
            <a:r>
              <a:rPr lang="en-US" baseline="0" dirty="0" smtClean="0"/>
              <a:t> </a:t>
            </a:r>
            <a:r>
              <a:rPr lang="en-US" baseline="0" dirty="0" err="1" smtClean="0"/>
              <a:t>uma</a:t>
            </a:r>
            <a:r>
              <a:rPr lang="en-US" baseline="0" dirty="0" smtClean="0"/>
              <a:t> </a:t>
            </a:r>
            <a:r>
              <a:rPr lang="en-US" baseline="0" dirty="0" err="1" smtClean="0"/>
              <a:t>melhor</a:t>
            </a:r>
            <a:r>
              <a:rPr lang="en-US" baseline="0" dirty="0" smtClean="0"/>
              <a:t> </a:t>
            </a:r>
            <a:r>
              <a:rPr lang="en-US" baseline="0" dirty="0" err="1" smtClean="0"/>
              <a:t>apresentação</a:t>
            </a:r>
            <a:r>
              <a:rPr lang="en-US" baseline="0" dirty="0" smtClean="0"/>
              <a:t> e </a:t>
            </a:r>
            <a:r>
              <a:rPr lang="en-US" baseline="0" dirty="0" err="1" smtClean="0"/>
              <a:t>visualização</a:t>
            </a:r>
            <a:r>
              <a:rPr lang="en-US" baseline="0" dirty="0" smtClean="0"/>
              <a:t> das </a:t>
            </a:r>
            <a:r>
              <a:rPr lang="en-US" baseline="0" dirty="0" err="1" smtClean="0"/>
              <a:t>informações</a:t>
            </a:r>
            <a:r>
              <a:rPr lang="en-US" baseline="0" dirty="0" smtClean="0"/>
              <a:t>.</a:t>
            </a:r>
          </a:p>
          <a:p>
            <a:pPr marL="171450" indent="-171450">
              <a:buFontTx/>
              <a:buChar char="•"/>
            </a:pPr>
            <a:endParaRPr lang="en-US" baseline="0" dirty="0" smtClean="0"/>
          </a:p>
          <a:p>
            <a:pPr marL="171450" indent="-171450">
              <a:buFontTx/>
              <a:buChar char="•"/>
            </a:pPr>
            <a:r>
              <a:rPr lang="en-US" baseline="0" dirty="0" smtClean="0"/>
              <a:t>O </a:t>
            </a:r>
            <a:r>
              <a:rPr lang="en-US" baseline="0" dirty="0" err="1" smtClean="0"/>
              <a:t>texto</a:t>
            </a:r>
            <a:r>
              <a:rPr lang="en-US" baseline="0" dirty="0" smtClean="0"/>
              <a:t> </a:t>
            </a:r>
            <a:r>
              <a:rPr lang="en-US" baseline="0" dirty="0" err="1" smtClean="0"/>
              <a:t>aplicado</a:t>
            </a:r>
            <a:r>
              <a:rPr lang="en-US" baseline="0" dirty="0" smtClean="0"/>
              <a:t> </a:t>
            </a:r>
            <a:r>
              <a:rPr lang="en-US" baseline="0" dirty="0" err="1" smtClean="0"/>
              <a:t>é</a:t>
            </a:r>
            <a:r>
              <a:rPr lang="en-US" baseline="0" dirty="0" smtClean="0"/>
              <a:t> </a:t>
            </a:r>
            <a:r>
              <a:rPr lang="en-US" baseline="0" dirty="0" err="1" smtClean="0"/>
              <a:t>apenas</a:t>
            </a:r>
            <a:r>
              <a:rPr lang="en-US" baseline="0" dirty="0" smtClean="0"/>
              <a:t> </a:t>
            </a:r>
            <a:r>
              <a:rPr lang="en-US" baseline="0" dirty="0" err="1" smtClean="0"/>
              <a:t>ilustrativo</a:t>
            </a:r>
            <a:r>
              <a:rPr lang="en-US" baseline="0" dirty="0" smtClean="0"/>
              <a:t>. </a:t>
            </a:r>
            <a:r>
              <a:rPr lang="en-US" baseline="0" dirty="0" err="1" smtClean="0"/>
              <a:t>Substituir</a:t>
            </a:r>
            <a:r>
              <a:rPr lang="en-US" baseline="0" dirty="0" smtClean="0"/>
              <a:t> as </a:t>
            </a:r>
            <a:r>
              <a:rPr lang="en-US" baseline="0" dirty="0" err="1" smtClean="0"/>
              <a:t>informações</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E744BDC7-DD2E-1E49-B7CE-8F6775E9A2B0}" type="slidenum">
              <a:rPr lang="en-US" smtClean="0"/>
              <a:t>13</a:t>
            </a:fld>
            <a:endParaRPr lang="en-US"/>
          </a:p>
        </p:txBody>
      </p:sp>
    </p:spTree>
    <p:extLst>
      <p:ext uri="{BB962C8B-B14F-4D97-AF65-F5344CB8AC3E}">
        <p14:creationId xmlns:p14="http://schemas.microsoft.com/office/powerpoint/2010/main" val="10159691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Nos</a:t>
            </a:r>
            <a:r>
              <a:rPr lang="en-US" dirty="0" smtClean="0"/>
              <a:t> slides de </a:t>
            </a:r>
            <a:r>
              <a:rPr lang="en-US" dirty="0" err="1" smtClean="0"/>
              <a:t>conteúdo</a:t>
            </a:r>
            <a:r>
              <a:rPr lang="en-US" dirty="0" smtClean="0"/>
              <a:t>, </a:t>
            </a:r>
            <a:r>
              <a:rPr lang="en-US" dirty="0" err="1" smtClean="0"/>
              <a:t>devemos</a:t>
            </a:r>
            <a:r>
              <a:rPr lang="en-US" dirty="0" smtClean="0"/>
              <a:t> </a:t>
            </a:r>
            <a:r>
              <a:rPr lang="en-US" dirty="0" err="1" smtClean="0"/>
              <a:t>respeitar</a:t>
            </a:r>
            <a:r>
              <a:rPr lang="en-US" dirty="0" smtClean="0"/>
              <a:t> a </a:t>
            </a:r>
            <a:r>
              <a:rPr lang="en-US" dirty="0" err="1" smtClean="0"/>
              <a:t>área</a:t>
            </a:r>
            <a:r>
              <a:rPr lang="en-US" dirty="0" smtClean="0"/>
              <a:t> de </a:t>
            </a:r>
            <a:r>
              <a:rPr lang="en-US" dirty="0" err="1" smtClean="0"/>
              <a:t>limite</a:t>
            </a:r>
            <a:r>
              <a:rPr lang="en-US" dirty="0" smtClean="0"/>
              <a:t> de </a:t>
            </a:r>
            <a:r>
              <a:rPr lang="en-US" dirty="0" err="1" smtClean="0"/>
              <a:t>informação</a:t>
            </a:r>
            <a:r>
              <a:rPr lang="en-US" dirty="0" smtClean="0"/>
              <a:t>.</a:t>
            </a:r>
          </a:p>
          <a:p>
            <a:endParaRPr lang="en-US" dirty="0" smtClean="0"/>
          </a:p>
          <a:p>
            <a:pPr marL="171450" indent="-171450">
              <a:buFontTx/>
              <a:buChar char="•"/>
            </a:pPr>
            <a:r>
              <a:rPr lang="en-US" dirty="0" err="1" smtClean="0"/>
              <a:t>Tema</a:t>
            </a:r>
            <a:r>
              <a:rPr lang="en-US" baseline="0" dirty="0" smtClean="0"/>
              <a:t> do slide </a:t>
            </a:r>
            <a:r>
              <a:rPr lang="en-US" baseline="0" dirty="0" err="1" smtClean="0"/>
              <a:t>em</a:t>
            </a:r>
            <a:r>
              <a:rPr lang="en-US" baseline="0" dirty="0" smtClean="0"/>
              <a:t> </a:t>
            </a:r>
            <a:r>
              <a:rPr lang="en-US" baseline="0" dirty="0" err="1" smtClean="0"/>
              <a:t>fonte</a:t>
            </a:r>
            <a:r>
              <a:rPr lang="en-US" baseline="0" dirty="0" smtClean="0"/>
              <a:t> Calibri </a:t>
            </a:r>
            <a:r>
              <a:rPr lang="en-US" baseline="0" dirty="0" err="1" smtClean="0"/>
              <a:t>corpo</a:t>
            </a:r>
            <a:r>
              <a:rPr lang="en-US" baseline="0" dirty="0" smtClean="0"/>
              <a:t> 20, bold e </a:t>
            </a:r>
            <a:r>
              <a:rPr lang="en-US" baseline="0" dirty="0" err="1" smtClean="0"/>
              <a:t>alinhada</a:t>
            </a:r>
            <a:r>
              <a:rPr lang="en-US" baseline="0" dirty="0" smtClean="0"/>
              <a:t> </a:t>
            </a:r>
            <a:r>
              <a:rPr lang="en-US" baseline="0" dirty="0" err="1" smtClean="0"/>
              <a:t>à</a:t>
            </a:r>
            <a:r>
              <a:rPr lang="en-US" baseline="0" dirty="0" smtClean="0"/>
              <a:t> </a:t>
            </a:r>
            <a:r>
              <a:rPr lang="en-US" baseline="0" dirty="0" err="1" smtClean="0"/>
              <a:t>essquerda</a:t>
            </a:r>
            <a:r>
              <a:rPr lang="en-US" baseline="0" dirty="0" smtClean="0"/>
              <a:t>.</a:t>
            </a:r>
          </a:p>
          <a:p>
            <a:pPr marL="171450" indent="-171450">
              <a:buFontTx/>
              <a:buChar char="•"/>
            </a:pPr>
            <a:endParaRPr lang="en-US" baseline="0" dirty="0" smtClean="0"/>
          </a:p>
          <a:p>
            <a:pPr marL="171450" indent="-171450">
              <a:buFontTx/>
              <a:buChar char="•"/>
            </a:pPr>
            <a:r>
              <a:rPr lang="en-US" baseline="0" dirty="0" smtClean="0"/>
              <a:t>O </a:t>
            </a:r>
            <a:r>
              <a:rPr lang="en-US" baseline="0" dirty="0" err="1" smtClean="0"/>
              <a:t>subtítulo</a:t>
            </a:r>
            <a:r>
              <a:rPr lang="en-US" baseline="0" dirty="0" smtClean="0"/>
              <a:t> do slide </a:t>
            </a:r>
            <a:r>
              <a:rPr lang="en-US" baseline="0" dirty="0" err="1" smtClean="0"/>
              <a:t>em</a:t>
            </a:r>
            <a:r>
              <a:rPr lang="en-US" baseline="0" dirty="0" smtClean="0"/>
              <a:t> Calibri 14, regular e </a:t>
            </a:r>
            <a:r>
              <a:rPr lang="en-US" baseline="0" dirty="0" err="1" smtClean="0"/>
              <a:t>alinhada</a:t>
            </a:r>
            <a:r>
              <a:rPr lang="en-US" baseline="0" dirty="0" smtClean="0"/>
              <a:t> </a:t>
            </a:r>
            <a:r>
              <a:rPr lang="en-US" baseline="0" dirty="0" err="1" smtClean="0"/>
              <a:t>à</a:t>
            </a:r>
            <a:r>
              <a:rPr lang="en-US" baseline="0" dirty="0" smtClean="0"/>
              <a:t> </a:t>
            </a:r>
            <a:r>
              <a:rPr lang="en-US" baseline="0" dirty="0" err="1" smtClean="0"/>
              <a:t>direita</a:t>
            </a:r>
            <a:r>
              <a:rPr lang="en-US" baseline="0" dirty="0" smtClean="0"/>
              <a:t>.</a:t>
            </a:r>
          </a:p>
          <a:p>
            <a:pPr marL="171450" indent="-171450">
              <a:buFontTx/>
              <a:buChar char="•"/>
            </a:pPr>
            <a:endParaRPr lang="en-US" baseline="0" dirty="0" smtClean="0"/>
          </a:p>
          <a:p>
            <a:pPr marL="171450" indent="-171450">
              <a:buFontTx/>
              <a:buChar char="•"/>
            </a:pPr>
            <a:r>
              <a:rPr lang="en-US" baseline="0" dirty="0" smtClean="0"/>
              <a:t>O </a:t>
            </a:r>
            <a:r>
              <a:rPr lang="en-US" baseline="0" dirty="0" err="1" smtClean="0"/>
              <a:t>corpo</a:t>
            </a:r>
            <a:r>
              <a:rPr lang="en-US" baseline="0" dirty="0" smtClean="0"/>
              <a:t> de </a:t>
            </a:r>
            <a:r>
              <a:rPr lang="en-US" baseline="0" dirty="0" err="1" smtClean="0"/>
              <a:t>texto</a:t>
            </a:r>
            <a:r>
              <a:rPr lang="en-US" baseline="0" dirty="0" smtClean="0"/>
              <a:t> do </a:t>
            </a:r>
            <a:r>
              <a:rPr lang="en-US" baseline="0" dirty="0" err="1" smtClean="0"/>
              <a:t>conteúdo</a:t>
            </a:r>
            <a:r>
              <a:rPr lang="en-US" baseline="0" dirty="0" smtClean="0"/>
              <a:t> </a:t>
            </a:r>
            <a:r>
              <a:rPr lang="en-US" baseline="0" dirty="0" err="1" smtClean="0"/>
              <a:t>em</a:t>
            </a:r>
            <a:r>
              <a:rPr lang="en-US" baseline="0" dirty="0" smtClean="0"/>
              <a:t> Calibri 13, regular </a:t>
            </a:r>
            <a:r>
              <a:rPr lang="en-US" baseline="0" dirty="0" err="1" smtClean="0"/>
              <a:t>alinhada</a:t>
            </a:r>
            <a:r>
              <a:rPr lang="en-US" baseline="0" dirty="0" smtClean="0"/>
              <a:t> </a:t>
            </a:r>
            <a:r>
              <a:rPr lang="en-US" baseline="0" dirty="0" err="1" smtClean="0"/>
              <a:t>à</a:t>
            </a:r>
            <a:r>
              <a:rPr lang="en-US" baseline="0" dirty="0" smtClean="0"/>
              <a:t> </a:t>
            </a:r>
            <a:r>
              <a:rPr lang="en-US" baseline="0" dirty="0" err="1" smtClean="0"/>
              <a:t>esquerda</a:t>
            </a:r>
            <a:r>
              <a:rPr lang="en-US" baseline="0" dirty="0" smtClean="0"/>
              <a:t> e </a:t>
            </a:r>
            <a:r>
              <a:rPr lang="en-US" baseline="0" dirty="0" err="1" smtClean="0"/>
              <a:t>em</a:t>
            </a:r>
            <a:r>
              <a:rPr lang="en-US" baseline="0" dirty="0" smtClean="0"/>
              <a:t> </a:t>
            </a:r>
            <a:r>
              <a:rPr lang="en-US" baseline="0" dirty="0" err="1" smtClean="0"/>
              <a:t>preto</a:t>
            </a:r>
            <a:r>
              <a:rPr lang="en-US" baseline="0" dirty="0" smtClean="0"/>
              <a:t>.</a:t>
            </a:r>
          </a:p>
          <a:p>
            <a:pPr marL="171450" indent="-171450">
              <a:buFontTx/>
              <a:buChar char="•"/>
            </a:pPr>
            <a:endParaRPr lang="en-US" baseline="0" dirty="0" smtClean="0"/>
          </a:p>
          <a:p>
            <a:pPr marL="171450" indent="-171450">
              <a:buFontTx/>
              <a:buChar char="•"/>
            </a:pPr>
            <a:r>
              <a:rPr lang="en-US" baseline="0" dirty="0" err="1" smtClean="0"/>
              <a:t>Recomenda</a:t>
            </a:r>
            <a:r>
              <a:rPr lang="en-US" baseline="0" dirty="0" smtClean="0"/>
              <a:t>-se </a:t>
            </a:r>
            <a:r>
              <a:rPr lang="en-US" baseline="0" dirty="0" err="1" smtClean="0"/>
              <a:t>não</a:t>
            </a:r>
            <a:r>
              <a:rPr lang="en-US" baseline="0" dirty="0" smtClean="0"/>
              <a:t> </a:t>
            </a:r>
            <a:r>
              <a:rPr lang="en-US" baseline="0" dirty="0" err="1" smtClean="0"/>
              <a:t>inserir</a:t>
            </a:r>
            <a:r>
              <a:rPr lang="en-US" baseline="0" dirty="0" smtClean="0"/>
              <a:t> </a:t>
            </a:r>
            <a:r>
              <a:rPr lang="en-US" baseline="0" dirty="0" err="1" smtClean="0"/>
              <a:t>muita</a:t>
            </a:r>
            <a:r>
              <a:rPr lang="en-US" baseline="0" dirty="0" smtClean="0"/>
              <a:t> </a:t>
            </a:r>
            <a:r>
              <a:rPr lang="en-US" baseline="0" dirty="0" err="1" smtClean="0"/>
              <a:t>informação</a:t>
            </a:r>
            <a:r>
              <a:rPr lang="en-US" baseline="0" dirty="0" smtClean="0"/>
              <a:t> </a:t>
            </a:r>
            <a:r>
              <a:rPr lang="en-US" baseline="0" dirty="0" err="1" smtClean="0"/>
              <a:t>em</a:t>
            </a:r>
            <a:r>
              <a:rPr lang="en-US" baseline="0" dirty="0" smtClean="0"/>
              <a:t> </a:t>
            </a:r>
            <a:r>
              <a:rPr lang="en-US" baseline="0" dirty="0" err="1" smtClean="0"/>
              <a:t>cada</a:t>
            </a:r>
            <a:r>
              <a:rPr lang="en-US" baseline="0" dirty="0" smtClean="0"/>
              <a:t> slide, </a:t>
            </a:r>
            <a:r>
              <a:rPr lang="en-US" baseline="0" dirty="0" err="1" smtClean="0"/>
              <a:t>para</a:t>
            </a:r>
            <a:r>
              <a:rPr lang="en-US" baseline="0" dirty="0" smtClean="0"/>
              <a:t> </a:t>
            </a:r>
            <a:r>
              <a:rPr lang="en-US" baseline="0" dirty="0" err="1" smtClean="0"/>
              <a:t>que</a:t>
            </a:r>
            <a:r>
              <a:rPr lang="en-US" baseline="0" dirty="0" smtClean="0"/>
              <a:t> se </a:t>
            </a:r>
            <a:r>
              <a:rPr lang="en-US" baseline="0" dirty="0" err="1" smtClean="0"/>
              <a:t>tenha</a:t>
            </a:r>
            <a:r>
              <a:rPr lang="en-US" baseline="0" dirty="0" smtClean="0"/>
              <a:t> </a:t>
            </a:r>
            <a:r>
              <a:rPr lang="en-US" baseline="0" dirty="0" err="1" smtClean="0"/>
              <a:t>uma</a:t>
            </a:r>
            <a:r>
              <a:rPr lang="en-US" baseline="0" dirty="0" smtClean="0"/>
              <a:t> </a:t>
            </a:r>
            <a:r>
              <a:rPr lang="en-US" baseline="0" dirty="0" err="1" smtClean="0"/>
              <a:t>melhor</a:t>
            </a:r>
            <a:r>
              <a:rPr lang="en-US" baseline="0" dirty="0" smtClean="0"/>
              <a:t> </a:t>
            </a:r>
            <a:r>
              <a:rPr lang="en-US" baseline="0" dirty="0" err="1" smtClean="0"/>
              <a:t>apresentação</a:t>
            </a:r>
            <a:r>
              <a:rPr lang="en-US" baseline="0" dirty="0" smtClean="0"/>
              <a:t> e </a:t>
            </a:r>
            <a:r>
              <a:rPr lang="en-US" baseline="0" dirty="0" err="1" smtClean="0"/>
              <a:t>visualização</a:t>
            </a:r>
            <a:r>
              <a:rPr lang="en-US" baseline="0" dirty="0" smtClean="0"/>
              <a:t> das </a:t>
            </a:r>
            <a:r>
              <a:rPr lang="en-US" baseline="0" dirty="0" err="1" smtClean="0"/>
              <a:t>informações</a:t>
            </a:r>
            <a:r>
              <a:rPr lang="en-US" baseline="0" dirty="0" smtClean="0"/>
              <a:t>.</a:t>
            </a:r>
          </a:p>
          <a:p>
            <a:pPr marL="171450" indent="-171450">
              <a:buFontTx/>
              <a:buChar char="•"/>
            </a:pPr>
            <a:endParaRPr lang="en-US" baseline="0" dirty="0" smtClean="0"/>
          </a:p>
          <a:p>
            <a:pPr marL="171450" indent="-171450">
              <a:buFontTx/>
              <a:buChar char="•"/>
            </a:pPr>
            <a:r>
              <a:rPr lang="en-US" baseline="0" dirty="0" smtClean="0"/>
              <a:t>O </a:t>
            </a:r>
            <a:r>
              <a:rPr lang="en-US" baseline="0" dirty="0" err="1" smtClean="0"/>
              <a:t>texto</a:t>
            </a:r>
            <a:r>
              <a:rPr lang="en-US" baseline="0" dirty="0" smtClean="0"/>
              <a:t> </a:t>
            </a:r>
            <a:r>
              <a:rPr lang="en-US" baseline="0" dirty="0" err="1" smtClean="0"/>
              <a:t>aplicado</a:t>
            </a:r>
            <a:r>
              <a:rPr lang="en-US" baseline="0" dirty="0" smtClean="0"/>
              <a:t> </a:t>
            </a:r>
            <a:r>
              <a:rPr lang="en-US" baseline="0" dirty="0" err="1" smtClean="0"/>
              <a:t>é</a:t>
            </a:r>
            <a:r>
              <a:rPr lang="en-US" baseline="0" dirty="0" smtClean="0"/>
              <a:t> </a:t>
            </a:r>
            <a:r>
              <a:rPr lang="en-US" baseline="0" dirty="0" err="1" smtClean="0"/>
              <a:t>apenas</a:t>
            </a:r>
            <a:r>
              <a:rPr lang="en-US" baseline="0" dirty="0" smtClean="0"/>
              <a:t> </a:t>
            </a:r>
            <a:r>
              <a:rPr lang="en-US" baseline="0" dirty="0" err="1" smtClean="0"/>
              <a:t>ilustrativo</a:t>
            </a:r>
            <a:r>
              <a:rPr lang="en-US" baseline="0" dirty="0" smtClean="0"/>
              <a:t>. </a:t>
            </a:r>
            <a:r>
              <a:rPr lang="en-US" baseline="0" dirty="0" err="1" smtClean="0"/>
              <a:t>Substituir</a:t>
            </a:r>
            <a:r>
              <a:rPr lang="en-US" baseline="0" dirty="0" smtClean="0"/>
              <a:t> as </a:t>
            </a:r>
            <a:r>
              <a:rPr lang="en-US" baseline="0" dirty="0" err="1" smtClean="0"/>
              <a:t>informações</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E744BDC7-DD2E-1E49-B7CE-8F6775E9A2B0}" type="slidenum">
              <a:rPr lang="en-US" smtClean="0"/>
              <a:t>14</a:t>
            </a:fld>
            <a:endParaRPr lang="en-US"/>
          </a:p>
        </p:txBody>
      </p:sp>
    </p:spTree>
    <p:extLst>
      <p:ext uri="{BB962C8B-B14F-4D97-AF65-F5344CB8AC3E}">
        <p14:creationId xmlns:p14="http://schemas.microsoft.com/office/powerpoint/2010/main" val="10159691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Nos</a:t>
            </a:r>
            <a:r>
              <a:rPr lang="en-US" dirty="0" smtClean="0"/>
              <a:t> slides de </a:t>
            </a:r>
            <a:r>
              <a:rPr lang="en-US" dirty="0" err="1" smtClean="0"/>
              <a:t>conteúdo</a:t>
            </a:r>
            <a:r>
              <a:rPr lang="en-US" dirty="0" smtClean="0"/>
              <a:t>, </a:t>
            </a:r>
            <a:r>
              <a:rPr lang="en-US" dirty="0" err="1" smtClean="0"/>
              <a:t>devemos</a:t>
            </a:r>
            <a:r>
              <a:rPr lang="en-US" dirty="0" smtClean="0"/>
              <a:t> </a:t>
            </a:r>
            <a:r>
              <a:rPr lang="en-US" dirty="0" err="1" smtClean="0"/>
              <a:t>respeitar</a:t>
            </a:r>
            <a:r>
              <a:rPr lang="en-US" dirty="0" smtClean="0"/>
              <a:t> a </a:t>
            </a:r>
            <a:r>
              <a:rPr lang="en-US" dirty="0" err="1" smtClean="0"/>
              <a:t>área</a:t>
            </a:r>
            <a:r>
              <a:rPr lang="en-US" dirty="0" smtClean="0"/>
              <a:t> de </a:t>
            </a:r>
            <a:r>
              <a:rPr lang="en-US" dirty="0" err="1" smtClean="0"/>
              <a:t>limite</a:t>
            </a:r>
            <a:r>
              <a:rPr lang="en-US" dirty="0" smtClean="0"/>
              <a:t> de </a:t>
            </a:r>
            <a:r>
              <a:rPr lang="en-US" dirty="0" err="1" smtClean="0"/>
              <a:t>informação</a:t>
            </a:r>
            <a:r>
              <a:rPr lang="en-US" dirty="0" smtClean="0"/>
              <a:t>.</a:t>
            </a:r>
          </a:p>
          <a:p>
            <a:endParaRPr lang="en-US" dirty="0" smtClean="0"/>
          </a:p>
          <a:p>
            <a:pPr marL="171450" indent="-171450">
              <a:buFontTx/>
              <a:buChar char="•"/>
            </a:pPr>
            <a:r>
              <a:rPr lang="en-US" dirty="0" err="1" smtClean="0"/>
              <a:t>Tema</a:t>
            </a:r>
            <a:r>
              <a:rPr lang="en-US" baseline="0" dirty="0" smtClean="0"/>
              <a:t> do slide </a:t>
            </a:r>
            <a:r>
              <a:rPr lang="en-US" baseline="0" dirty="0" err="1" smtClean="0"/>
              <a:t>em</a:t>
            </a:r>
            <a:r>
              <a:rPr lang="en-US" baseline="0" dirty="0" smtClean="0"/>
              <a:t> </a:t>
            </a:r>
            <a:r>
              <a:rPr lang="en-US" baseline="0" dirty="0" err="1" smtClean="0"/>
              <a:t>fonte</a:t>
            </a:r>
            <a:r>
              <a:rPr lang="en-US" baseline="0" dirty="0" smtClean="0"/>
              <a:t> Calibri </a:t>
            </a:r>
            <a:r>
              <a:rPr lang="en-US" baseline="0" dirty="0" err="1" smtClean="0"/>
              <a:t>corpo</a:t>
            </a:r>
            <a:r>
              <a:rPr lang="en-US" baseline="0" dirty="0" smtClean="0"/>
              <a:t> 20, bold e </a:t>
            </a:r>
            <a:r>
              <a:rPr lang="en-US" baseline="0" dirty="0" err="1" smtClean="0"/>
              <a:t>alinhada</a:t>
            </a:r>
            <a:r>
              <a:rPr lang="en-US" baseline="0" dirty="0" smtClean="0"/>
              <a:t> </a:t>
            </a:r>
            <a:r>
              <a:rPr lang="en-US" baseline="0" dirty="0" err="1" smtClean="0"/>
              <a:t>à</a:t>
            </a:r>
            <a:r>
              <a:rPr lang="en-US" baseline="0" dirty="0" smtClean="0"/>
              <a:t> </a:t>
            </a:r>
            <a:r>
              <a:rPr lang="en-US" baseline="0" dirty="0" err="1" smtClean="0"/>
              <a:t>essquerda</a:t>
            </a:r>
            <a:r>
              <a:rPr lang="en-US" baseline="0" dirty="0" smtClean="0"/>
              <a:t>.</a:t>
            </a:r>
          </a:p>
          <a:p>
            <a:pPr marL="171450" indent="-171450">
              <a:buFontTx/>
              <a:buChar char="•"/>
            </a:pPr>
            <a:endParaRPr lang="en-US" baseline="0" dirty="0" smtClean="0"/>
          </a:p>
          <a:p>
            <a:pPr marL="171450" indent="-171450">
              <a:buFontTx/>
              <a:buChar char="•"/>
            </a:pPr>
            <a:r>
              <a:rPr lang="en-US" baseline="0" dirty="0" smtClean="0"/>
              <a:t>O </a:t>
            </a:r>
            <a:r>
              <a:rPr lang="en-US" baseline="0" dirty="0" err="1" smtClean="0"/>
              <a:t>subtítulo</a:t>
            </a:r>
            <a:r>
              <a:rPr lang="en-US" baseline="0" dirty="0" smtClean="0"/>
              <a:t> do slide </a:t>
            </a:r>
            <a:r>
              <a:rPr lang="en-US" baseline="0" dirty="0" err="1" smtClean="0"/>
              <a:t>em</a:t>
            </a:r>
            <a:r>
              <a:rPr lang="en-US" baseline="0" dirty="0" smtClean="0"/>
              <a:t> Calibri 14, regular e </a:t>
            </a:r>
            <a:r>
              <a:rPr lang="en-US" baseline="0" dirty="0" err="1" smtClean="0"/>
              <a:t>alinhada</a:t>
            </a:r>
            <a:r>
              <a:rPr lang="en-US" baseline="0" dirty="0" smtClean="0"/>
              <a:t> </a:t>
            </a:r>
            <a:r>
              <a:rPr lang="en-US" baseline="0" dirty="0" err="1" smtClean="0"/>
              <a:t>à</a:t>
            </a:r>
            <a:r>
              <a:rPr lang="en-US" baseline="0" dirty="0" smtClean="0"/>
              <a:t> </a:t>
            </a:r>
            <a:r>
              <a:rPr lang="en-US" baseline="0" dirty="0" err="1" smtClean="0"/>
              <a:t>direita</a:t>
            </a:r>
            <a:r>
              <a:rPr lang="en-US" baseline="0" dirty="0" smtClean="0"/>
              <a:t>.</a:t>
            </a:r>
          </a:p>
          <a:p>
            <a:pPr marL="171450" indent="-171450">
              <a:buFontTx/>
              <a:buChar char="•"/>
            </a:pPr>
            <a:endParaRPr lang="en-US" baseline="0" dirty="0" smtClean="0"/>
          </a:p>
          <a:p>
            <a:pPr marL="171450" indent="-171450">
              <a:buFontTx/>
              <a:buChar char="•"/>
            </a:pPr>
            <a:r>
              <a:rPr lang="en-US" baseline="0" dirty="0" smtClean="0"/>
              <a:t>O </a:t>
            </a:r>
            <a:r>
              <a:rPr lang="en-US" baseline="0" dirty="0" err="1" smtClean="0"/>
              <a:t>corpo</a:t>
            </a:r>
            <a:r>
              <a:rPr lang="en-US" baseline="0" dirty="0" smtClean="0"/>
              <a:t> de </a:t>
            </a:r>
            <a:r>
              <a:rPr lang="en-US" baseline="0" dirty="0" err="1" smtClean="0"/>
              <a:t>texto</a:t>
            </a:r>
            <a:r>
              <a:rPr lang="en-US" baseline="0" dirty="0" smtClean="0"/>
              <a:t> do </a:t>
            </a:r>
            <a:r>
              <a:rPr lang="en-US" baseline="0" dirty="0" err="1" smtClean="0"/>
              <a:t>conteúdo</a:t>
            </a:r>
            <a:r>
              <a:rPr lang="en-US" baseline="0" dirty="0" smtClean="0"/>
              <a:t> </a:t>
            </a:r>
            <a:r>
              <a:rPr lang="en-US" baseline="0" dirty="0" err="1" smtClean="0"/>
              <a:t>em</a:t>
            </a:r>
            <a:r>
              <a:rPr lang="en-US" baseline="0" dirty="0" smtClean="0"/>
              <a:t> Calibri 13, regular </a:t>
            </a:r>
            <a:r>
              <a:rPr lang="en-US" baseline="0" dirty="0" err="1" smtClean="0"/>
              <a:t>alinhada</a:t>
            </a:r>
            <a:r>
              <a:rPr lang="en-US" baseline="0" dirty="0" smtClean="0"/>
              <a:t> </a:t>
            </a:r>
            <a:r>
              <a:rPr lang="en-US" baseline="0" dirty="0" err="1" smtClean="0"/>
              <a:t>à</a:t>
            </a:r>
            <a:r>
              <a:rPr lang="en-US" baseline="0" dirty="0" smtClean="0"/>
              <a:t> </a:t>
            </a:r>
            <a:r>
              <a:rPr lang="en-US" baseline="0" dirty="0" err="1" smtClean="0"/>
              <a:t>esquerda</a:t>
            </a:r>
            <a:r>
              <a:rPr lang="en-US" baseline="0" dirty="0" smtClean="0"/>
              <a:t> e </a:t>
            </a:r>
            <a:r>
              <a:rPr lang="en-US" baseline="0" dirty="0" err="1" smtClean="0"/>
              <a:t>em</a:t>
            </a:r>
            <a:r>
              <a:rPr lang="en-US" baseline="0" dirty="0" smtClean="0"/>
              <a:t> </a:t>
            </a:r>
            <a:r>
              <a:rPr lang="en-US" baseline="0" dirty="0" err="1" smtClean="0"/>
              <a:t>preto</a:t>
            </a:r>
            <a:r>
              <a:rPr lang="en-US" baseline="0" dirty="0" smtClean="0"/>
              <a:t>.</a:t>
            </a:r>
          </a:p>
          <a:p>
            <a:pPr marL="171450" indent="-171450">
              <a:buFontTx/>
              <a:buChar char="•"/>
            </a:pPr>
            <a:endParaRPr lang="en-US" baseline="0" dirty="0" smtClean="0"/>
          </a:p>
          <a:p>
            <a:pPr marL="171450" indent="-171450">
              <a:buFontTx/>
              <a:buChar char="•"/>
            </a:pPr>
            <a:r>
              <a:rPr lang="en-US" baseline="0" dirty="0" err="1" smtClean="0"/>
              <a:t>Recomenda</a:t>
            </a:r>
            <a:r>
              <a:rPr lang="en-US" baseline="0" dirty="0" smtClean="0"/>
              <a:t>-se </a:t>
            </a:r>
            <a:r>
              <a:rPr lang="en-US" baseline="0" dirty="0" err="1" smtClean="0"/>
              <a:t>não</a:t>
            </a:r>
            <a:r>
              <a:rPr lang="en-US" baseline="0" dirty="0" smtClean="0"/>
              <a:t> </a:t>
            </a:r>
            <a:r>
              <a:rPr lang="en-US" baseline="0" dirty="0" err="1" smtClean="0"/>
              <a:t>inserir</a:t>
            </a:r>
            <a:r>
              <a:rPr lang="en-US" baseline="0" dirty="0" smtClean="0"/>
              <a:t> </a:t>
            </a:r>
            <a:r>
              <a:rPr lang="en-US" baseline="0" dirty="0" err="1" smtClean="0"/>
              <a:t>muita</a:t>
            </a:r>
            <a:r>
              <a:rPr lang="en-US" baseline="0" dirty="0" smtClean="0"/>
              <a:t> </a:t>
            </a:r>
            <a:r>
              <a:rPr lang="en-US" baseline="0" dirty="0" err="1" smtClean="0"/>
              <a:t>informação</a:t>
            </a:r>
            <a:r>
              <a:rPr lang="en-US" baseline="0" dirty="0" smtClean="0"/>
              <a:t> </a:t>
            </a:r>
            <a:r>
              <a:rPr lang="en-US" baseline="0" dirty="0" err="1" smtClean="0"/>
              <a:t>em</a:t>
            </a:r>
            <a:r>
              <a:rPr lang="en-US" baseline="0" dirty="0" smtClean="0"/>
              <a:t> </a:t>
            </a:r>
            <a:r>
              <a:rPr lang="en-US" baseline="0" dirty="0" err="1" smtClean="0"/>
              <a:t>cada</a:t>
            </a:r>
            <a:r>
              <a:rPr lang="en-US" baseline="0" dirty="0" smtClean="0"/>
              <a:t> slide, </a:t>
            </a:r>
            <a:r>
              <a:rPr lang="en-US" baseline="0" dirty="0" err="1" smtClean="0"/>
              <a:t>para</a:t>
            </a:r>
            <a:r>
              <a:rPr lang="en-US" baseline="0" dirty="0" smtClean="0"/>
              <a:t> </a:t>
            </a:r>
            <a:r>
              <a:rPr lang="en-US" baseline="0" dirty="0" err="1" smtClean="0"/>
              <a:t>que</a:t>
            </a:r>
            <a:r>
              <a:rPr lang="en-US" baseline="0" dirty="0" smtClean="0"/>
              <a:t> se </a:t>
            </a:r>
            <a:r>
              <a:rPr lang="en-US" baseline="0" dirty="0" err="1" smtClean="0"/>
              <a:t>tenha</a:t>
            </a:r>
            <a:r>
              <a:rPr lang="en-US" baseline="0" dirty="0" smtClean="0"/>
              <a:t> </a:t>
            </a:r>
            <a:r>
              <a:rPr lang="en-US" baseline="0" dirty="0" err="1" smtClean="0"/>
              <a:t>uma</a:t>
            </a:r>
            <a:r>
              <a:rPr lang="en-US" baseline="0" dirty="0" smtClean="0"/>
              <a:t> </a:t>
            </a:r>
            <a:r>
              <a:rPr lang="en-US" baseline="0" dirty="0" err="1" smtClean="0"/>
              <a:t>melhor</a:t>
            </a:r>
            <a:r>
              <a:rPr lang="en-US" baseline="0" dirty="0" smtClean="0"/>
              <a:t> </a:t>
            </a:r>
            <a:r>
              <a:rPr lang="en-US" baseline="0" dirty="0" err="1" smtClean="0"/>
              <a:t>apresentação</a:t>
            </a:r>
            <a:r>
              <a:rPr lang="en-US" baseline="0" dirty="0" smtClean="0"/>
              <a:t> e </a:t>
            </a:r>
            <a:r>
              <a:rPr lang="en-US" baseline="0" dirty="0" err="1" smtClean="0"/>
              <a:t>visualização</a:t>
            </a:r>
            <a:r>
              <a:rPr lang="en-US" baseline="0" dirty="0" smtClean="0"/>
              <a:t> das </a:t>
            </a:r>
            <a:r>
              <a:rPr lang="en-US" baseline="0" dirty="0" err="1" smtClean="0"/>
              <a:t>informações</a:t>
            </a:r>
            <a:r>
              <a:rPr lang="en-US" baseline="0" dirty="0" smtClean="0"/>
              <a:t>.</a:t>
            </a:r>
          </a:p>
          <a:p>
            <a:pPr marL="171450" indent="-171450">
              <a:buFontTx/>
              <a:buChar char="•"/>
            </a:pPr>
            <a:endParaRPr lang="en-US" baseline="0" dirty="0" smtClean="0"/>
          </a:p>
          <a:p>
            <a:pPr marL="171450" indent="-171450">
              <a:buFontTx/>
              <a:buChar char="•"/>
            </a:pPr>
            <a:r>
              <a:rPr lang="en-US" baseline="0" dirty="0" smtClean="0"/>
              <a:t>O </a:t>
            </a:r>
            <a:r>
              <a:rPr lang="en-US" baseline="0" dirty="0" err="1" smtClean="0"/>
              <a:t>texto</a:t>
            </a:r>
            <a:r>
              <a:rPr lang="en-US" baseline="0" dirty="0" smtClean="0"/>
              <a:t> </a:t>
            </a:r>
            <a:r>
              <a:rPr lang="en-US" baseline="0" dirty="0" err="1" smtClean="0"/>
              <a:t>aplicado</a:t>
            </a:r>
            <a:r>
              <a:rPr lang="en-US" baseline="0" dirty="0" smtClean="0"/>
              <a:t> </a:t>
            </a:r>
            <a:r>
              <a:rPr lang="en-US" baseline="0" dirty="0" err="1" smtClean="0"/>
              <a:t>é</a:t>
            </a:r>
            <a:r>
              <a:rPr lang="en-US" baseline="0" dirty="0" smtClean="0"/>
              <a:t> </a:t>
            </a:r>
            <a:r>
              <a:rPr lang="en-US" baseline="0" dirty="0" err="1" smtClean="0"/>
              <a:t>apenas</a:t>
            </a:r>
            <a:r>
              <a:rPr lang="en-US" baseline="0" dirty="0" smtClean="0"/>
              <a:t> </a:t>
            </a:r>
            <a:r>
              <a:rPr lang="en-US" baseline="0" dirty="0" err="1" smtClean="0"/>
              <a:t>ilustrativo</a:t>
            </a:r>
            <a:r>
              <a:rPr lang="en-US" baseline="0" dirty="0" smtClean="0"/>
              <a:t>. </a:t>
            </a:r>
            <a:r>
              <a:rPr lang="en-US" baseline="0" dirty="0" err="1" smtClean="0"/>
              <a:t>Substituir</a:t>
            </a:r>
            <a:r>
              <a:rPr lang="en-US" baseline="0" dirty="0" smtClean="0"/>
              <a:t> as </a:t>
            </a:r>
            <a:r>
              <a:rPr lang="en-US" baseline="0" dirty="0" err="1" smtClean="0"/>
              <a:t>informações</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E744BDC7-DD2E-1E49-B7CE-8F6775E9A2B0}" type="slidenum">
              <a:rPr lang="en-US" smtClean="0"/>
              <a:t>15</a:t>
            </a:fld>
            <a:endParaRPr lang="en-US"/>
          </a:p>
        </p:txBody>
      </p:sp>
    </p:spTree>
    <p:extLst>
      <p:ext uri="{BB962C8B-B14F-4D97-AF65-F5344CB8AC3E}">
        <p14:creationId xmlns:p14="http://schemas.microsoft.com/office/powerpoint/2010/main" val="10159691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Nos</a:t>
            </a:r>
            <a:r>
              <a:rPr lang="en-US" dirty="0" smtClean="0"/>
              <a:t> slides de </a:t>
            </a:r>
            <a:r>
              <a:rPr lang="en-US" dirty="0" err="1" smtClean="0"/>
              <a:t>conteúdo</a:t>
            </a:r>
            <a:r>
              <a:rPr lang="en-US" dirty="0" smtClean="0"/>
              <a:t>, </a:t>
            </a:r>
            <a:r>
              <a:rPr lang="en-US" dirty="0" err="1" smtClean="0"/>
              <a:t>devemos</a:t>
            </a:r>
            <a:r>
              <a:rPr lang="en-US" dirty="0" smtClean="0"/>
              <a:t> </a:t>
            </a:r>
            <a:r>
              <a:rPr lang="en-US" dirty="0" err="1" smtClean="0"/>
              <a:t>respeitar</a:t>
            </a:r>
            <a:r>
              <a:rPr lang="en-US" dirty="0" smtClean="0"/>
              <a:t> a </a:t>
            </a:r>
            <a:r>
              <a:rPr lang="en-US" dirty="0" err="1" smtClean="0"/>
              <a:t>área</a:t>
            </a:r>
            <a:r>
              <a:rPr lang="en-US" dirty="0" smtClean="0"/>
              <a:t> de </a:t>
            </a:r>
            <a:r>
              <a:rPr lang="en-US" dirty="0" err="1" smtClean="0"/>
              <a:t>limite</a:t>
            </a:r>
            <a:r>
              <a:rPr lang="en-US" dirty="0" smtClean="0"/>
              <a:t> de </a:t>
            </a:r>
            <a:r>
              <a:rPr lang="en-US" dirty="0" err="1" smtClean="0"/>
              <a:t>informação</a:t>
            </a:r>
            <a:r>
              <a:rPr lang="en-US" dirty="0" smtClean="0"/>
              <a:t>.</a:t>
            </a:r>
          </a:p>
          <a:p>
            <a:endParaRPr lang="en-US" dirty="0" smtClean="0"/>
          </a:p>
          <a:p>
            <a:pPr marL="171450" indent="-171450">
              <a:buFontTx/>
              <a:buChar char="•"/>
            </a:pPr>
            <a:r>
              <a:rPr lang="en-US" dirty="0" err="1" smtClean="0"/>
              <a:t>Tema</a:t>
            </a:r>
            <a:r>
              <a:rPr lang="en-US" baseline="0" dirty="0" smtClean="0"/>
              <a:t> do slide </a:t>
            </a:r>
            <a:r>
              <a:rPr lang="en-US" baseline="0" dirty="0" err="1" smtClean="0"/>
              <a:t>em</a:t>
            </a:r>
            <a:r>
              <a:rPr lang="en-US" baseline="0" dirty="0" smtClean="0"/>
              <a:t> </a:t>
            </a:r>
            <a:r>
              <a:rPr lang="en-US" baseline="0" dirty="0" err="1" smtClean="0"/>
              <a:t>fonte</a:t>
            </a:r>
            <a:r>
              <a:rPr lang="en-US" baseline="0" dirty="0" smtClean="0"/>
              <a:t> Calibri </a:t>
            </a:r>
            <a:r>
              <a:rPr lang="en-US" baseline="0" dirty="0" err="1" smtClean="0"/>
              <a:t>corpo</a:t>
            </a:r>
            <a:r>
              <a:rPr lang="en-US" baseline="0" dirty="0" smtClean="0"/>
              <a:t> 20, bold e </a:t>
            </a:r>
            <a:r>
              <a:rPr lang="en-US" baseline="0" dirty="0" err="1" smtClean="0"/>
              <a:t>alinhada</a:t>
            </a:r>
            <a:r>
              <a:rPr lang="en-US" baseline="0" dirty="0" smtClean="0"/>
              <a:t> </a:t>
            </a:r>
            <a:r>
              <a:rPr lang="en-US" baseline="0" dirty="0" err="1" smtClean="0"/>
              <a:t>à</a:t>
            </a:r>
            <a:r>
              <a:rPr lang="en-US" baseline="0" dirty="0" smtClean="0"/>
              <a:t> </a:t>
            </a:r>
            <a:r>
              <a:rPr lang="en-US" baseline="0" dirty="0" err="1" smtClean="0"/>
              <a:t>essquerda</a:t>
            </a:r>
            <a:r>
              <a:rPr lang="en-US" baseline="0" dirty="0" smtClean="0"/>
              <a:t>.</a:t>
            </a:r>
          </a:p>
          <a:p>
            <a:pPr marL="171450" indent="-171450">
              <a:buFontTx/>
              <a:buChar char="•"/>
            </a:pPr>
            <a:endParaRPr lang="en-US" baseline="0" dirty="0" smtClean="0"/>
          </a:p>
          <a:p>
            <a:pPr marL="171450" indent="-171450">
              <a:buFontTx/>
              <a:buChar char="•"/>
            </a:pPr>
            <a:r>
              <a:rPr lang="en-US" baseline="0" dirty="0" smtClean="0"/>
              <a:t>O </a:t>
            </a:r>
            <a:r>
              <a:rPr lang="en-US" baseline="0" dirty="0" err="1" smtClean="0"/>
              <a:t>subtítulo</a:t>
            </a:r>
            <a:r>
              <a:rPr lang="en-US" baseline="0" dirty="0" smtClean="0"/>
              <a:t> do slide </a:t>
            </a:r>
            <a:r>
              <a:rPr lang="en-US" baseline="0" dirty="0" err="1" smtClean="0"/>
              <a:t>em</a:t>
            </a:r>
            <a:r>
              <a:rPr lang="en-US" baseline="0" dirty="0" smtClean="0"/>
              <a:t> Calibri 14, regular e </a:t>
            </a:r>
            <a:r>
              <a:rPr lang="en-US" baseline="0" dirty="0" err="1" smtClean="0"/>
              <a:t>alinhada</a:t>
            </a:r>
            <a:r>
              <a:rPr lang="en-US" baseline="0" dirty="0" smtClean="0"/>
              <a:t> </a:t>
            </a:r>
            <a:r>
              <a:rPr lang="en-US" baseline="0" dirty="0" err="1" smtClean="0"/>
              <a:t>à</a:t>
            </a:r>
            <a:r>
              <a:rPr lang="en-US" baseline="0" dirty="0" smtClean="0"/>
              <a:t> </a:t>
            </a:r>
            <a:r>
              <a:rPr lang="en-US" baseline="0" dirty="0" err="1" smtClean="0"/>
              <a:t>direita</a:t>
            </a:r>
            <a:r>
              <a:rPr lang="en-US" baseline="0" dirty="0" smtClean="0"/>
              <a:t>.</a:t>
            </a:r>
          </a:p>
          <a:p>
            <a:pPr marL="171450" indent="-171450">
              <a:buFontTx/>
              <a:buChar char="•"/>
            </a:pPr>
            <a:endParaRPr lang="en-US" baseline="0" dirty="0" smtClean="0"/>
          </a:p>
          <a:p>
            <a:pPr marL="171450" indent="-171450">
              <a:buFontTx/>
              <a:buChar char="•"/>
            </a:pPr>
            <a:r>
              <a:rPr lang="en-US" baseline="0" dirty="0" smtClean="0"/>
              <a:t>O </a:t>
            </a:r>
            <a:r>
              <a:rPr lang="en-US" baseline="0" dirty="0" err="1" smtClean="0"/>
              <a:t>corpo</a:t>
            </a:r>
            <a:r>
              <a:rPr lang="en-US" baseline="0" dirty="0" smtClean="0"/>
              <a:t> de </a:t>
            </a:r>
            <a:r>
              <a:rPr lang="en-US" baseline="0" dirty="0" err="1" smtClean="0"/>
              <a:t>texto</a:t>
            </a:r>
            <a:r>
              <a:rPr lang="en-US" baseline="0" dirty="0" smtClean="0"/>
              <a:t> do </a:t>
            </a:r>
            <a:r>
              <a:rPr lang="en-US" baseline="0" dirty="0" err="1" smtClean="0"/>
              <a:t>conteúdo</a:t>
            </a:r>
            <a:r>
              <a:rPr lang="en-US" baseline="0" dirty="0" smtClean="0"/>
              <a:t> </a:t>
            </a:r>
            <a:r>
              <a:rPr lang="en-US" baseline="0" dirty="0" err="1" smtClean="0"/>
              <a:t>em</a:t>
            </a:r>
            <a:r>
              <a:rPr lang="en-US" baseline="0" dirty="0" smtClean="0"/>
              <a:t> Calibri 13, regular </a:t>
            </a:r>
            <a:r>
              <a:rPr lang="en-US" baseline="0" dirty="0" err="1" smtClean="0"/>
              <a:t>alinhada</a:t>
            </a:r>
            <a:r>
              <a:rPr lang="en-US" baseline="0" dirty="0" smtClean="0"/>
              <a:t> </a:t>
            </a:r>
            <a:r>
              <a:rPr lang="en-US" baseline="0" dirty="0" err="1" smtClean="0"/>
              <a:t>à</a:t>
            </a:r>
            <a:r>
              <a:rPr lang="en-US" baseline="0" dirty="0" smtClean="0"/>
              <a:t> </a:t>
            </a:r>
            <a:r>
              <a:rPr lang="en-US" baseline="0" dirty="0" err="1" smtClean="0"/>
              <a:t>esquerda</a:t>
            </a:r>
            <a:r>
              <a:rPr lang="en-US" baseline="0" dirty="0" smtClean="0"/>
              <a:t> e </a:t>
            </a:r>
            <a:r>
              <a:rPr lang="en-US" baseline="0" dirty="0" err="1" smtClean="0"/>
              <a:t>em</a:t>
            </a:r>
            <a:r>
              <a:rPr lang="en-US" baseline="0" dirty="0" smtClean="0"/>
              <a:t> </a:t>
            </a:r>
            <a:r>
              <a:rPr lang="en-US" baseline="0" dirty="0" err="1" smtClean="0"/>
              <a:t>preto</a:t>
            </a:r>
            <a:r>
              <a:rPr lang="en-US" baseline="0" dirty="0" smtClean="0"/>
              <a:t>.</a:t>
            </a:r>
          </a:p>
          <a:p>
            <a:pPr marL="171450" indent="-171450">
              <a:buFontTx/>
              <a:buChar char="•"/>
            </a:pPr>
            <a:endParaRPr lang="en-US" baseline="0" dirty="0" smtClean="0"/>
          </a:p>
          <a:p>
            <a:pPr marL="171450" indent="-171450">
              <a:buFontTx/>
              <a:buChar char="•"/>
            </a:pPr>
            <a:r>
              <a:rPr lang="en-US" baseline="0" dirty="0" err="1" smtClean="0"/>
              <a:t>Recomenda</a:t>
            </a:r>
            <a:r>
              <a:rPr lang="en-US" baseline="0" dirty="0" smtClean="0"/>
              <a:t>-se </a:t>
            </a:r>
            <a:r>
              <a:rPr lang="en-US" baseline="0" dirty="0" err="1" smtClean="0"/>
              <a:t>não</a:t>
            </a:r>
            <a:r>
              <a:rPr lang="en-US" baseline="0" dirty="0" smtClean="0"/>
              <a:t> </a:t>
            </a:r>
            <a:r>
              <a:rPr lang="en-US" baseline="0" dirty="0" err="1" smtClean="0"/>
              <a:t>inserir</a:t>
            </a:r>
            <a:r>
              <a:rPr lang="en-US" baseline="0" dirty="0" smtClean="0"/>
              <a:t> </a:t>
            </a:r>
            <a:r>
              <a:rPr lang="en-US" baseline="0" dirty="0" err="1" smtClean="0"/>
              <a:t>muita</a:t>
            </a:r>
            <a:r>
              <a:rPr lang="en-US" baseline="0" dirty="0" smtClean="0"/>
              <a:t> </a:t>
            </a:r>
            <a:r>
              <a:rPr lang="en-US" baseline="0" dirty="0" err="1" smtClean="0"/>
              <a:t>informação</a:t>
            </a:r>
            <a:r>
              <a:rPr lang="en-US" baseline="0" dirty="0" smtClean="0"/>
              <a:t> </a:t>
            </a:r>
            <a:r>
              <a:rPr lang="en-US" baseline="0" dirty="0" err="1" smtClean="0"/>
              <a:t>em</a:t>
            </a:r>
            <a:r>
              <a:rPr lang="en-US" baseline="0" dirty="0" smtClean="0"/>
              <a:t> </a:t>
            </a:r>
            <a:r>
              <a:rPr lang="en-US" baseline="0" dirty="0" err="1" smtClean="0"/>
              <a:t>cada</a:t>
            </a:r>
            <a:r>
              <a:rPr lang="en-US" baseline="0" dirty="0" smtClean="0"/>
              <a:t> slide, </a:t>
            </a:r>
            <a:r>
              <a:rPr lang="en-US" baseline="0" dirty="0" err="1" smtClean="0"/>
              <a:t>para</a:t>
            </a:r>
            <a:r>
              <a:rPr lang="en-US" baseline="0" dirty="0" smtClean="0"/>
              <a:t> </a:t>
            </a:r>
            <a:r>
              <a:rPr lang="en-US" baseline="0" dirty="0" err="1" smtClean="0"/>
              <a:t>que</a:t>
            </a:r>
            <a:r>
              <a:rPr lang="en-US" baseline="0" dirty="0" smtClean="0"/>
              <a:t> se </a:t>
            </a:r>
            <a:r>
              <a:rPr lang="en-US" baseline="0" dirty="0" err="1" smtClean="0"/>
              <a:t>tenha</a:t>
            </a:r>
            <a:r>
              <a:rPr lang="en-US" baseline="0" dirty="0" smtClean="0"/>
              <a:t> </a:t>
            </a:r>
            <a:r>
              <a:rPr lang="en-US" baseline="0" dirty="0" err="1" smtClean="0"/>
              <a:t>uma</a:t>
            </a:r>
            <a:r>
              <a:rPr lang="en-US" baseline="0" dirty="0" smtClean="0"/>
              <a:t> </a:t>
            </a:r>
            <a:r>
              <a:rPr lang="en-US" baseline="0" dirty="0" err="1" smtClean="0"/>
              <a:t>melhor</a:t>
            </a:r>
            <a:r>
              <a:rPr lang="en-US" baseline="0" dirty="0" smtClean="0"/>
              <a:t> </a:t>
            </a:r>
            <a:r>
              <a:rPr lang="en-US" baseline="0" dirty="0" err="1" smtClean="0"/>
              <a:t>apresentação</a:t>
            </a:r>
            <a:r>
              <a:rPr lang="en-US" baseline="0" dirty="0" smtClean="0"/>
              <a:t> e </a:t>
            </a:r>
            <a:r>
              <a:rPr lang="en-US" baseline="0" dirty="0" err="1" smtClean="0"/>
              <a:t>visualização</a:t>
            </a:r>
            <a:r>
              <a:rPr lang="en-US" baseline="0" dirty="0" smtClean="0"/>
              <a:t> das </a:t>
            </a:r>
            <a:r>
              <a:rPr lang="en-US" baseline="0" dirty="0" err="1" smtClean="0"/>
              <a:t>informações</a:t>
            </a:r>
            <a:r>
              <a:rPr lang="en-US" baseline="0" dirty="0" smtClean="0"/>
              <a:t>.</a:t>
            </a:r>
          </a:p>
          <a:p>
            <a:pPr marL="171450" indent="-171450">
              <a:buFontTx/>
              <a:buChar char="•"/>
            </a:pPr>
            <a:endParaRPr lang="en-US" baseline="0" dirty="0" smtClean="0"/>
          </a:p>
          <a:p>
            <a:pPr marL="171450" indent="-171450">
              <a:buFontTx/>
              <a:buChar char="•"/>
            </a:pPr>
            <a:r>
              <a:rPr lang="en-US" baseline="0" dirty="0" smtClean="0"/>
              <a:t>O </a:t>
            </a:r>
            <a:r>
              <a:rPr lang="en-US" baseline="0" dirty="0" err="1" smtClean="0"/>
              <a:t>texto</a:t>
            </a:r>
            <a:r>
              <a:rPr lang="en-US" baseline="0" dirty="0" smtClean="0"/>
              <a:t> </a:t>
            </a:r>
            <a:r>
              <a:rPr lang="en-US" baseline="0" dirty="0" err="1" smtClean="0"/>
              <a:t>aplicado</a:t>
            </a:r>
            <a:r>
              <a:rPr lang="en-US" baseline="0" dirty="0" smtClean="0"/>
              <a:t> </a:t>
            </a:r>
            <a:r>
              <a:rPr lang="en-US" baseline="0" dirty="0" err="1" smtClean="0"/>
              <a:t>é</a:t>
            </a:r>
            <a:r>
              <a:rPr lang="en-US" baseline="0" dirty="0" smtClean="0"/>
              <a:t> </a:t>
            </a:r>
            <a:r>
              <a:rPr lang="en-US" baseline="0" dirty="0" err="1" smtClean="0"/>
              <a:t>apenas</a:t>
            </a:r>
            <a:r>
              <a:rPr lang="en-US" baseline="0" dirty="0" smtClean="0"/>
              <a:t> </a:t>
            </a:r>
            <a:r>
              <a:rPr lang="en-US" baseline="0" dirty="0" err="1" smtClean="0"/>
              <a:t>ilustrativo</a:t>
            </a:r>
            <a:r>
              <a:rPr lang="en-US" baseline="0" dirty="0" smtClean="0"/>
              <a:t>. </a:t>
            </a:r>
            <a:r>
              <a:rPr lang="en-US" baseline="0" dirty="0" err="1" smtClean="0"/>
              <a:t>Substituir</a:t>
            </a:r>
            <a:r>
              <a:rPr lang="en-US" baseline="0" dirty="0" smtClean="0"/>
              <a:t> as </a:t>
            </a:r>
            <a:r>
              <a:rPr lang="en-US" baseline="0" dirty="0" err="1" smtClean="0"/>
              <a:t>informações</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E744BDC7-DD2E-1E49-B7CE-8F6775E9A2B0}" type="slidenum">
              <a:rPr lang="en-US" smtClean="0"/>
              <a:t>16</a:t>
            </a:fld>
            <a:endParaRPr lang="en-US"/>
          </a:p>
        </p:txBody>
      </p:sp>
    </p:spTree>
    <p:extLst>
      <p:ext uri="{BB962C8B-B14F-4D97-AF65-F5344CB8AC3E}">
        <p14:creationId xmlns:p14="http://schemas.microsoft.com/office/powerpoint/2010/main" val="10159691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Nos</a:t>
            </a:r>
            <a:r>
              <a:rPr lang="en-US" dirty="0" smtClean="0"/>
              <a:t> slides de </a:t>
            </a:r>
            <a:r>
              <a:rPr lang="en-US" dirty="0" err="1" smtClean="0"/>
              <a:t>conteúdo</a:t>
            </a:r>
            <a:r>
              <a:rPr lang="en-US" dirty="0" smtClean="0"/>
              <a:t>, </a:t>
            </a:r>
            <a:r>
              <a:rPr lang="en-US" dirty="0" err="1" smtClean="0"/>
              <a:t>devemos</a:t>
            </a:r>
            <a:r>
              <a:rPr lang="en-US" dirty="0" smtClean="0"/>
              <a:t> </a:t>
            </a:r>
            <a:r>
              <a:rPr lang="en-US" dirty="0" err="1" smtClean="0"/>
              <a:t>respeitar</a:t>
            </a:r>
            <a:r>
              <a:rPr lang="en-US" dirty="0" smtClean="0"/>
              <a:t> a </a:t>
            </a:r>
            <a:r>
              <a:rPr lang="en-US" dirty="0" err="1" smtClean="0"/>
              <a:t>área</a:t>
            </a:r>
            <a:r>
              <a:rPr lang="en-US" dirty="0" smtClean="0"/>
              <a:t> de </a:t>
            </a:r>
            <a:r>
              <a:rPr lang="en-US" dirty="0" err="1" smtClean="0"/>
              <a:t>limite</a:t>
            </a:r>
            <a:r>
              <a:rPr lang="en-US" dirty="0" smtClean="0"/>
              <a:t> de </a:t>
            </a:r>
            <a:r>
              <a:rPr lang="en-US" dirty="0" err="1" smtClean="0"/>
              <a:t>informação</a:t>
            </a:r>
            <a:r>
              <a:rPr lang="en-US" dirty="0" smtClean="0"/>
              <a:t>.</a:t>
            </a:r>
          </a:p>
          <a:p>
            <a:endParaRPr lang="en-US" dirty="0" smtClean="0"/>
          </a:p>
          <a:p>
            <a:pPr marL="171450" indent="-171450">
              <a:buFontTx/>
              <a:buChar char="•"/>
            </a:pPr>
            <a:r>
              <a:rPr lang="en-US" dirty="0" err="1" smtClean="0"/>
              <a:t>Tema</a:t>
            </a:r>
            <a:r>
              <a:rPr lang="en-US" baseline="0" dirty="0" smtClean="0"/>
              <a:t> do slide </a:t>
            </a:r>
            <a:r>
              <a:rPr lang="en-US" baseline="0" dirty="0" err="1" smtClean="0"/>
              <a:t>em</a:t>
            </a:r>
            <a:r>
              <a:rPr lang="en-US" baseline="0" dirty="0" smtClean="0"/>
              <a:t> </a:t>
            </a:r>
            <a:r>
              <a:rPr lang="en-US" baseline="0" dirty="0" err="1" smtClean="0"/>
              <a:t>fonte</a:t>
            </a:r>
            <a:r>
              <a:rPr lang="en-US" baseline="0" dirty="0" smtClean="0"/>
              <a:t> Calibri </a:t>
            </a:r>
            <a:r>
              <a:rPr lang="en-US" baseline="0" dirty="0" err="1" smtClean="0"/>
              <a:t>corpo</a:t>
            </a:r>
            <a:r>
              <a:rPr lang="en-US" baseline="0" dirty="0" smtClean="0"/>
              <a:t> 20, bold e </a:t>
            </a:r>
            <a:r>
              <a:rPr lang="en-US" baseline="0" dirty="0" err="1" smtClean="0"/>
              <a:t>alinhada</a:t>
            </a:r>
            <a:r>
              <a:rPr lang="en-US" baseline="0" dirty="0" smtClean="0"/>
              <a:t> </a:t>
            </a:r>
            <a:r>
              <a:rPr lang="en-US" baseline="0" dirty="0" err="1" smtClean="0"/>
              <a:t>à</a:t>
            </a:r>
            <a:r>
              <a:rPr lang="en-US" baseline="0" dirty="0" smtClean="0"/>
              <a:t> </a:t>
            </a:r>
            <a:r>
              <a:rPr lang="en-US" baseline="0" dirty="0" err="1" smtClean="0"/>
              <a:t>essquerda</a:t>
            </a:r>
            <a:r>
              <a:rPr lang="en-US" baseline="0" dirty="0" smtClean="0"/>
              <a:t>.</a:t>
            </a:r>
          </a:p>
          <a:p>
            <a:pPr marL="171450" indent="-171450">
              <a:buFontTx/>
              <a:buChar char="•"/>
            </a:pPr>
            <a:endParaRPr lang="en-US" baseline="0" dirty="0" smtClean="0"/>
          </a:p>
          <a:p>
            <a:pPr marL="171450" indent="-171450">
              <a:buFontTx/>
              <a:buChar char="•"/>
            </a:pPr>
            <a:r>
              <a:rPr lang="en-US" baseline="0" dirty="0" smtClean="0"/>
              <a:t>O </a:t>
            </a:r>
            <a:r>
              <a:rPr lang="en-US" baseline="0" dirty="0" err="1" smtClean="0"/>
              <a:t>subtítulo</a:t>
            </a:r>
            <a:r>
              <a:rPr lang="en-US" baseline="0" dirty="0" smtClean="0"/>
              <a:t> do slide </a:t>
            </a:r>
            <a:r>
              <a:rPr lang="en-US" baseline="0" dirty="0" err="1" smtClean="0"/>
              <a:t>em</a:t>
            </a:r>
            <a:r>
              <a:rPr lang="en-US" baseline="0" dirty="0" smtClean="0"/>
              <a:t> Calibri 14, regular e </a:t>
            </a:r>
            <a:r>
              <a:rPr lang="en-US" baseline="0" dirty="0" err="1" smtClean="0"/>
              <a:t>alinhada</a:t>
            </a:r>
            <a:r>
              <a:rPr lang="en-US" baseline="0" dirty="0" smtClean="0"/>
              <a:t> </a:t>
            </a:r>
            <a:r>
              <a:rPr lang="en-US" baseline="0" dirty="0" err="1" smtClean="0"/>
              <a:t>à</a:t>
            </a:r>
            <a:r>
              <a:rPr lang="en-US" baseline="0" dirty="0" smtClean="0"/>
              <a:t> </a:t>
            </a:r>
            <a:r>
              <a:rPr lang="en-US" baseline="0" dirty="0" err="1" smtClean="0"/>
              <a:t>direita</a:t>
            </a:r>
            <a:r>
              <a:rPr lang="en-US" baseline="0" dirty="0" smtClean="0"/>
              <a:t>.</a:t>
            </a:r>
          </a:p>
          <a:p>
            <a:pPr marL="171450" indent="-171450">
              <a:buFontTx/>
              <a:buChar char="•"/>
            </a:pPr>
            <a:endParaRPr lang="en-US" baseline="0" dirty="0" smtClean="0"/>
          </a:p>
          <a:p>
            <a:pPr marL="171450" indent="-171450">
              <a:buFontTx/>
              <a:buChar char="•"/>
            </a:pPr>
            <a:r>
              <a:rPr lang="en-US" baseline="0" dirty="0" smtClean="0"/>
              <a:t>O </a:t>
            </a:r>
            <a:r>
              <a:rPr lang="en-US" baseline="0" dirty="0" err="1" smtClean="0"/>
              <a:t>corpo</a:t>
            </a:r>
            <a:r>
              <a:rPr lang="en-US" baseline="0" dirty="0" smtClean="0"/>
              <a:t> de </a:t>
            </a:r>
            <a:r>
              <a:rPr lang="en-US" baseline="0" dirty="0" err="1" smtClean="0"/>
              <a:t>texto</a:t>
            </a:r>
            <a:r>
              <a:rPr lang="en-US" baseline="0" dirty="0" smtClean="0"/>
              <a:t> do </a:t>
            </a:r>
            <a:r>
              <a:rPr lang="en-US" baseline="0" dirty="0" err="1" smtClean="0"/>
              <a:t>conteúdo</a:t>
            </a:r>
            <a:r>
              <a:rPr lang="en-US" baseline="0" dirty="0" smtClean="0"/>
              <a:t> </a:t>
            </a:r>
            <a:r>
              <a:rPr lang="en-US" baseline="0" dirty="0" err="1" smtClean="0"/>
              <a:t>em</a:t>
            </a:r>
            <a:r>
              <a:rPr lang="en-US" baseline="0" dirty="0" smtClean="0"/>
              <a:t> Calibri 13, regular </a:t>
            </a:r>
            <a:r>
              <a:rPr lang="en-US" baseline="0" dirty="0" err="1" smtClean="0"/>
              <a:t>alinhada</a:t>
            </a:r>
            <a:r>
              <a:rPr lang="en-US" baseline="0" dirty="0" smtClean="0"/>
              <a:t> </a:t>
            </a:r>
            <a:r>
              <a:rPr lang="en-US" baseline="0" dirty="0" err="1" smtClean="0"/>
              <a:t>à</a:t>
            </a:r>
            <a:r>
              <a:rPr lang="en-US" baseline="0" dirty="0" smtClean="0"/>
              <a:t> </a:t>
            </a:r>
            <a:r>
              <a:rPr lang="en-US" baseline="0" dirty="0" err="1" smtClean="0"/>
              <a:t>esquerda</a:t>
            </a:r>
            <a:r>
              <a:rPr lang="en-US" baseline="0" dirty="0" smtClean="0"/>
              <a:t> e </a:t>
            </a:r>
            <a:r>
              <a:rPr lang="en-US" baseline="0" dirty="0" err="1" smtClean="0"/>
              <a:t>em</a:t>
            </a:r>
            <a:r>
              <a:rPr lang="en-US" baseline="0" dirty="0" smtClean="0"/>
              <a:t> </a:t>
            </a:r>
            <a:r>
              <a:rPr lang="en-US" baseline="0" dirty="0" err="1" smtClean="0"/>
              <a:t>preto</a:t>
            </a:r>
            <a:r>
              <a:rPr lang="en-US" baseline="0" dirty="0" smtClean="0"/>
              <a:t>.</a:t>
            </a:r>
          </a:p>
          <a:p>
            <a:pPr marL="171450" indent="-171450">
              <a:buFontTx/>
              <a:buChar char="•"/>
            </a:pPr>
            <a:endParaRPr lang="en-US" baseline="0" dirty="0" smtClean="0"/>
          </a:p>
          <a:p>
            <a:pPr marL="171450" indent="-171450">
              <a:buFontTx/>
              <a:buChar char="•"/>
            </a:pPr>
            <a:r>
              <a:rPr lang="en-US" baseline="0" dirty="0" err="1" smtClean="0"/>
              <a:t>Recomenda</a:t>
            </a:r>
            <a:r>
              <a:rPr lang="en-US" baseline="0" dirty="0" smtClean="0"/>
              <a:t>-se </a:t>
            </a:r>
            <a:r>
              <a:rPr lang="en-US" baseline="0" dirty="0" err="1" smtClean="0"/>
              <a:t>não</a:t>
            </a:r>
            <a:r>
              <a:rPr lang="en-US" baseline="0" dirty="0" smtClean="0"/>
              <a:t> </a:t>
            </a:r>
            <a:r>
              <a:rPr lang="en-US" baseline="0" dirty="0" err="1" smtClean="0"/>
              <a:t>inserir</a:t>
            </a:r>
            <a:r>
              <a:rPr lang="en-US" baseline="0" dirty="0" smtClean="0"/>
              <a:t> </a:t>
            </a:r>
            <a:r>
              <a:rPr lang="en-US" baseline="0" dirty="0" err="1" smtClean="0"/>
              <a:t>muita</a:t>
            </a:r>
            <a:r>
              <a:rPr lang="en-US" baseline="0" dirty="0" smtClean="0"/>
              <a:t> </a:t>
            </a:r>
            <a:r>
              <a:rPr lang="en-US" baseline="0" dirty="0" err="1" smtClean="0"/>
              <a:t>informação</a:t>
            </a:r>
            <a:r>
              <a:rPr lang="en-US" baseline="0" dirty="0" smtClean="0"/>
              <a:t> </a:t>
            </a:r>
            <a:r>
              <a:rPr lang="en-US" baseline="0" dirty="0" err="1" smtClean="0"/>
              <a:t>em</a:t>
            </a:r>
            <a:r>
              <a:rPr lang="en-US" baseline="0" dirty="0" smtClean="0"/>
              <a:t> </a:t>
            </a:r>
            <a:r>
              <a:rPr lang="en-US" baseline="0" dirty="0" err="1" smtClean="0"/>
              <a:t>cada</a:t>
            </a:r>
            <a:r>
              <a:rPr lang="en-US" baseline="0" dirty="0" smtClean="0"/>
              <a:t> slide, </a:t>
            </a:r>
            <a:r>
              <a:rPr lang="en-US" baseline="0" dirty="0" err="1" smtClean="0"/>
              <a:t>para</a:t>
            </a:r>
            <a:r>
              <a:rPr lang="en-US" baseline="0" dirty="0" smtClean="0"/>
              <a:t> </a:t>
            </a:r>
            <a:r>
              <a:rPr lang="en-US" baseline="0" dirty="0" err="1" smtClean="0"/>
              <a:t>que</a:t>
            </a:r>
            <a:r>
              <a:rPr lang="en-US" baseline="0" dirty="0" smtClean="0"/>
              <a:t> se </a:t>
            </a:r>
            <a:r>
              <a:rPr lang="en-US" baseline="0" dirty="0" err="1" smtClean="0"/>
              <a:t>tenha</a:t>
            </a:r>
            <a:r>
              <a:rPr lang="en-US" baseline="0" dirty="0" smtClean="0"/>
              <a:t> </a:t>
            </a:r>
            <a:r>
              <a:rPr lang="en-US" baseline="0" dirty="0" err="1" smtClean="0"/>
              <a:t>uma</a:t>
            </a:r>
            <a:r>
              <a:rPr lang="en-US" baseline="0" dirty="0" smtClean="0"/>
              <a:t> </a:t>
            </a:r>
            <a:r>
              <a:rPr lang="en-US" baseline="0" dirty="0" err="1" smtClean="0"/>
              <a:t>melhor</a:t>
            </a:r>
            <a:r>
              <a:rPr lang="en-US" baseline="0" dirty="0" smtClean="0"/>
              <a:t> </a:t>
            </a:r>
            <a:r>
              <a:rPr lang="en-US" baseline="0" dirty="0" err="1" smtClean="0"/>
              <a:t>apresentação</a:t>
            </a:r>
            <a:r>
              <a:rPr lang="en-US" baseline="0" dirty="0" smtClean="0"/>
              <a:t> e </a:t>
            </a:r>
            <a:r>
              <a:rPr lang="en-US" baseline="0" dirty="0" err="1" smtClean="0"/>
              <a:t>visualização</a:t>
            </a:r>
            <a:r>
              <a:rPr lang="en-US" baseline="0" dirty="0" smtClean="0"/>
              <a:t> das </a:t>
            </a:r>
            <a:r>
              <a:rPr lang="en-US" baseline="0" dirty="0" err="1" smtClean="0"/>
              <a:t>informações</a:t>
            </a:r>
            <a:r>
              <a:rPr lang="en-US" baseline="0" dirty="0" smtClean="0"/>
              <a:t>.</a:t>
            </a:r>
          </a:p>
          <a:p>
            <a:pPr marL="171450" indent="-171450">
              <a:buFontTx/>
              <a:buChar char="•"/>
            </a:pPr>
            <a:endParaRPr lang="en-US" baseline="0" dirty="0" smtClean="0"/>
          </a:p>
          <a:p>
            <a:pPr marL="171450" indent="-171450">
              <a:buFontTx/>
              <a:buChar char="•"/>
            </a:pPr>
            <a:r>
              <a:rPr lang="en-US" baseline="0" dirty="0" smtClean="0"/>
              <a:t>O </a:t>
            </a:r>
            <a:r>
              <a:rPr lang="en-US" baseline="0" dirty="0" err="1" smtClean="0"/>
              <a:t>texto</a:t>
            </a:r>
            <a:r>
              <a:rPr lang="en-US" baseline="0" dirty="0" smtClean="0"/>
              <a:t> </a:t>
            </a:r>
            <a:r>
              <a:rPr lang="en-US" baseline="0" dirty="0" err="1" smtClean="0"/>
              <a:t>aplicado</a:t>
            </a:r>
            <a:r>
              <a:rPr lang="en-US" baseline="0" dirty="0" smtClean="0"/>
              <a:t> </a:t>
            </a:r>
            <a:r>
              <a:rPr lang="en-US" baseline="0" dirty="0" err="1" smtClean="0"/>
              <a:t>é</a:t>
            </a:r>
            <a:r>
              <a:rPr lang="en-US" baseline="0" dirty="0" smtClean="0"/>
              <a:t> </a:t>
            </a:r>
            <a:r>
              <a:rPr lang="en-US" baseline="0" dirty="0" err="1" smtClean="0"/>
              <a:t>apenas</a:t>
            </a:r>
            <a:r>
              <a:rPr lang="en-US" baseline="0" dirty="0" smtClean="0"/>
              <a:t> </a:t>
            </a:r>
            <a:r>
              <a:rPr lang="en-US" baseline="0" dirty="0" err="1" smtClean="0"/>
              <a:t>ilustrativo</a:t>
            </a:r>
            <a:r>
              <a:rPr lang="en-US" baseline="0" dirty="0" smtClean="0"/>
              <a:t>. </a:t>
            </a:r>
            <a:r>
              <a:rPr lang="en-US" baseline="0" dirty="0" err="1" smtClean="0"/>
              <a:t>Substituir</a:t>
            </a:r>
            <a:r>
              <a:rPr lang="en-US" baseline="0" dirty="0" smtClean="0"/>
              <a:t> as </a:t>
            </a:r>
            <a:r>
              <a:rPr lang="en-US" baseline="0" dirty="0" err="1" smtClean="0"/>
              <a:t>informações</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E744BDC7-DD2E-1E49-B7CE-8F6775E9A2B0}" type="slidenum">
              <a:rPr lang="en-US" smtClean="0"/>
              <a:t>17</a:t>
            </a:fld>
            <a:endParaRPr lang="en-US"/>
          </a:p>
        </p:txBody>
      </p:sp>
    </p:spTree>
    <p:extLst>
      <p:ext uri="{BB962C8B-B14F-4D97-AF65-F5344CB8AC3E}">
        <p14:creationId xmlns:p14="http://schemas.microsoft.com/office/powerpoint/2010/main" val="10159691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Para </a:t>
            </a:r>
            <a:r>
              <a:rPr lang="en-US" dirty="0" err="1" smtClean="0"/>
              <a:t>divisórias</a:t>
            </a:r>
            <a:r>
              <a:rPr lang="en-US" dirty="0" smtClean="0"/>
              <a:t> </a:t>
            </a:r>
            <a:r>
              <a:rPr lang="en-US" dirty="0" err="1" smtClean="0"/>
              <a:t>em</a:t>
            </a:r>
            <a:r>
              <a:rPr lang="en-US" dirty="0" smtClean="0"/>
              <a:t> </a:t>
            </a:r>
            <a:r>
              <a:rPr lang="en-US" dirty="0" err="1" smtClean="0"/>
              <a:t>fundo</a:t>
            </a:r>
            <a:r>
              <a:rPr lang="en-US" dirty="0" smtClean="0"/>
              <a:t> </a:t>
            </a:r>
            <a:r>
              <a:rPr lang="en-US" dirty="0" err="1" smtClean="0"/>
              <a:t>azul</a:t>
            </a:r>
            <a:r>
              <a:rPr lang="en-US" baseline="0" dirty="0" smtClean="0"/>
              <a:t> </a:t>
            </a:r>
            <a:r>
              <a:rPr lang="en-US" baseline="0" dirty="0" err="1" smtClean="0"/>
              <a:t>escuro</a:t>
            </a:r>
            <a:r>
              <a:rPr lang="en-US" dirty="0" smtClean="0"/>
              <a:t>, com </a:t>
            </a:r>
            <a:r>
              <a:rPr lang="en-US" dirty="0" err="1" smtClean="0"/>
              <a:t>temas</a:t>
            </a:r>
            <a:r>
              <a:rPr lang="en-US" dirty="0" smtClean="0"/>
              <a:t> </a:t>
            </a:r>
            <a:r>
              <a:rPr lang="en-US" dirty="0" err="1" smtClean="0"/>
              <a:t>relevantes</a:t>
            </a:r>
            <a:r>
              <a:rPr lang="en-US" dirty="0" smtClean="0"/>
              <a:t>:</a:t>
            </a:r>
          </a:p>
          <a:p>
            <a:endParaRPr lang="en-US" dirty="0" smtClean="0"/>
          </a:p>
          <a:p>
            <a:r>
              <a:rPr lang="en-US" dirty="0" smtClean="0"/>
              <a:t>-</a:t>
            </a:r>
            <a:r>
              <a:rPr lang="en-US" baseline="0" dirty="0" smtClean="0"/>
              <a:t> </a:t>
            </a:r>
            <a:r>
              <a:rPr lang="en-US" baseline="0" dirty="0" err="1" smtClean="0"/>
              <a:t>Utilizar</a:t>
            </a:r>
            <a:r>
              <a:rPr lang="en-US" baseline="0" dirty="0" smtClean="0"/>
              <a:t> </a:t>
            </a:r>
            <a:r>
              <a:rPr lang="en-US" baseline="0" dirty="0" err="1" smtClean="0"/>
              <a:t>fonte</a:t>
            </a:r>
            <a:r>
              <a:rPr lang="en-US" baseline="0" dirty="0" smtClean="0"/>
              <a:t> Calibri 40 </a:t>
            </a:r>
            <a:r>
              <a:rPr lang="en-US" baseline="0" dirty="0" err="1" smtClean="0"/>
              <a:t>branca</a:t>
            </a:r>
            <a:r>
              <a:rPr lang="en-US" baseline="0" dirty="0" smtClean="0"/>
              <a:t>, bold e </a:t>
            </a:r>
            <a:r>
              <a:rPr lang="en-US" baseline="0" dirty="0" err="1" smtClean="0"/>
              <a:t>parágrafo</a:t>
            </a:r>
            <a:r>
              <a:rPr lang="en-US" baseline="0" dirty="0" smtClean="0"/>
              <a:t> </a:t>
            </a:r>
            <a:r>
              <a:rPr lang="en-US" baseline="0" dirty="0" err="1" smtClean="0"/>
              <a:t>centralizado</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E744BDC7-DD2E-1E49-B7CE-8F6775E9A2B0}" type="slidenum">
              <a:rPr lang="en-US" smtClean="0"/>
              <a:t>18</a:t>
            </a:fld>
            <a:endParaRPr lang="en-US"/>
          </a:p>
        </p:txBody>
      </p:sp>
    </p:spTree>
    <p:extLst>
      <p:ext uri="{BB962C8B-B14F-4D97-AF65-F5344CB8AC3E}">
        <p14:creationId xmlns:p14="http://schemas.microsoft.com/office/powerpoint/2010/main" val="18183418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Nos</a:t>
            </a:r>
            <a:r>
              <a:rPr lang="en-US" dirty="0" smtClean="0"/>
              <a:t> slides de </a:t>
            </a:r>
            <a:r>
              <a:rPr lang="en-US" dirty="0" err="1" smtClean="0"/>
              <a:t>conteúdo</a:t>
            </a:r>
            <a:r>
              <a:rPr lang="en-US" dirty="0" smtClean="0"/>
              <a:t>, </a:t>
            </a:r>
            <a:r>
              <a:rPr lang="en-US" dirty="0" err="1" smtClean="0"/>
              <a:t>devemos</a:t>
            </a:r>
            <a:r>
              <a:rPr lang="en-US" dirty="0" smtClean="0"/>
              <a:t> </a:t>
            </a:r>
            <a:r>
              <a:rPr lang="en-US" dirty="0" err="1" smtClean="0"/>
              <a:t>respeitar</a:t>
            </a:r>
            <a:r>
              <a:rPr lang="en-US" dirty="0" smtClean="0"/>
              <a:t> a </a:t>
            </a:r>
            <a:r>
              <a:rPr lang="en-US" dirty="0" err="1" smtClean="0"/>
              <a:t>área</a:t>
            </a:r>
            <a:r>
              <a:rPr lang="en-US" dirty="0" smtClean="0"/>
              <a:t> de </a:t>
            </a:r>
            <a:r>
              <a:rPr lang="en-US" dirty="0" err="1" smtClean="0"/>
              <a:t>limite</a:t>
            </a:r>
            <a:r>
              <a:rPr lang="en-US" dirty="0" smtClean="0"/>
              <a:t> de </a:t>
            </a:r>
            <a:r>
              <a:rPr lang="en-US" dirty="0" err="1" smtClean="0"/>
              <a:t>informação</a:t>
            </a:r>
            <a:r>
              <a:rPr lang="en-US" dirty="0" smtClean="0"/>
              <a:t>.</a:t>
            </a:r>
          </a:p>
          <a:p>
            <a:endParaRPr lang="en-US" dirty="0" smtClean="0"/>
          </a:p>
          <a:p>
            <a:pPr marL="171450" indent="-171450">
              <a:buFontTx/>
              <a:buChar char="•"/>
            </a:pPr>
            <a:r>
              <a:rPr lang="en-US" dirty="0" err="1" smtClean="0"/>
              <a:t>Tema</a:t>
            </a:r>
            <a:r>
              <a:rPr lang="en-US" baseline="0" dirty="0" smtClean="0"/>
              <a:t> do slide </a:t>
            </a:r>
            <a:r>
              <a:rPr lang="en-US" baseline="0" dirty="0" err="1" smtClean="0"/>
              <a:t>em</a:t>
            </a:r>
            <a:r>
              <a:rPr lang="en-US" baseline="0" dirty="0" smtClean="0"/>
              <a:t> </a:t>
            </a:r>
            <a:r>
              <a:rPr lang="en-US" baseline="0" dirty="0" err="1" smtClean="0"/>
              <a:t>fonte</a:t>
            </a:r>
            <a:r>
              <a:rPr lang="en-US" baseline="0" dirty="0" smtClean="0"/>
              <a:t> Calibri </a:t>
            </a:r>
            <a:r>
              <a:rPr lang="en-US" baseline="0" dirty="0" err="1" smtClean="0"/>
              <a:t>corpo</a:t>
            </a:r>
            <a:r>
              <a:rPr lang="en-US" baseline="0" dirty="0" smtClean="0"/>
              <a:t> 20, bold e </a:t>
            </a:r>
            <a:r>
              <a:rPr lang="en-US" baseline="0" dirty="0" err="1" smtClean="0"/>
              <a:t>alinhada</a:t>
            </a:r>
            <a:r>
              <a:rPr lang="en-US" baseline="0" dirty="0" smtClean="0"/>
              <a:t> </a:t>
            </a:r>
            <a:r>
              <a:rPr lang="en-US" baseline="0" dirty="0" err="1" smtClean="0"/>
              <a:t>à</a:t>
            </a:r>
            <a:r>
              <a:rPr lang="en-US" baseline="0" dirty="0" smtClean="0"/>
              <a:t> </a:t>
            </a:r>
            <a:r>
              <a:rPr lang="en-US" baseline="0" dirty="0" err="1" smtClean="0"/>
              <a:t>essquerda</a:t>
            </a:r>
            <a:r>
              <a:rPr lang="en-US" baseline="0" dirty="0" smtClean="0"/>
              <a:t>.</a:t>
            </a:r>
          </a:p>
          <a:p>
            <a:pPr marL="171450" indent="-171450">
              <a:buFontTx/>
              <a:buChar char="•"/>
            </a:pPr>
            <a:endParaRPr lang="en-US" baseline="0" dirty="0" smtClean="0"/>
          </a:p>
          <a:p>
            <a:pPr marL="171450" indent="-171450">
              <a:buFontTx/>
              <a:buChar char="•"/>
            </a:pPr>
            <a:r>
              <a:rPr lang="en-US" baseline="0" dirty="0" smtClean="0"/>
              <a:t>O </a:t>
            </a:r>
            <a:r>
              <a:rPr lang="en-US" baseline="0" dirty="0" err="1" smtClean="0"/>
              <a:t>subtítulo</a:t>
            </a:r>
            <a:r>
              <a:rPr lang="en-US" baseline="0" dirty="0" smtClean="0"/>
              <a:t> do slide </a:t>
            </a:r>
            <a:r>
              <a:rPr lang="en-US" baseline="0" dirty="0" err="1" smtClean="0"/>
              <a:t>em</a:t>
            </a:r>
            <a:r>
              <a:rPr lang="en-US" baseline="0" dirty="0" smtClean="0"/>
              <a:t> Calibri 14, regular e </a:t>
            </a:r>
            <a:r>
              <a:rPr lang="en-US" baseline="0" dirty="0" err="1" smtClean="0"/>
              <a:t>alinhada</a:t>
            </a:r>
            <a:r>
              <a:rPr lang="en-US" baseline="0" dirty="0" smtClean="0"/>
              <a:t> </a:t>
            </a:r>
            <a:r>
              <a:rPr lang="en-US" baseline="0" dirty="0" err="1" smtClean="0"/>
              <a:t>à</a:t>
            </a:r>
            <a:r>
              <a:rPr lang="en-US" baseline="0" dirty="0" smtClean="0"/>
              <a:t> </a:t>
            </a:r>
            <a:r>
              <a:rPr lang="en-US" baseline="0" dirty="0" err="1" smtClean="0"/>
              <a:t>direita</a:t>
            </a:r>
            <a:r>
              <a:rPr lang="en-US" baseline="0" dirty="0" smtClean="0"/>
              <a:t>.</a:t>
            </a:r>
          </a:p>
          <a:p>
            <a:pPr marL="171450" indent="-171450">
              <a:buFontTx/>
              <a:buChar char="•"/>
            </a:pPr>
            <a:endParaRPr lang="en-US" baseline="0" dirty="0" smtClean="0"/>
          </a:p>
          <a:p>
            <a:pPr marL="171450" indent="-171450">
              <a:buFontTx/>
              <a:buChar char="•"/>
            </a:pPr>
            <a:r>
              <a:rPr lang="en-US" baseline="0" dirty="0" smtClean="0"/>
              <a:t>O </a:t>
            </a:r>
            <a:r>
              <a:rPr lang="en-US" baseline="0" dirty="0" err="1" smtClean="0"/>
              <a:t>corpo</a:t>
            </a:r>
            <a:r>
              <a:rPr lang="en-US" baseline="0" dirty="0" smtClean="0"/>
              <a:t> de </a:t>
            </a:r>
            <a:r>
              <a:rPr lang="en-US" baseline="0" dirty="0" err="1" smtClean="0"/>
              <a:t>texto</a:t>
            </a:r>
            <a:r>
              <a:rPr lang="en-US" baseline="0" dirty="0" smtClean="0"/>
              <a:t> do </a:t>
            </a:r>
            <a:r>
              <a:rPr lang="en-US" baseline="0" dirty="0" err="1" smtClean="0"/>
              <a:t>conteúdo</a:t>
            </a:r>
            <a:r>
              <a:rPr lang="en-US" baseline="0" dirty="0" smtClean="0"/>
              <a:t> </a:t>
            </a:r>
            <a:r>
              <a:rPr lang="en-US" baseline="0" dirty="0" err="1" smtClean="0"/>
              <a:t>em</a:t>
            </a:r>
            <a:r>
              <a:rPr lang="en-US" baseline="0" dirty="0" smtClean="0"/>
              <a:t> Calibri 13, regular </a:t>
            </a:r>
            <a:r>
              <a:rPr lang="en-US" baseline="0" dirty="0" err="1" smtClean="0"/>
              <a:t>alinhada</a:t>
            </a:r>
            <a:r>
              <a:rPr lang="en-US" baseline="0" dirty="0" smtClean="0"/>
              <a:t> </a:t>
            </a:r>
            <a:r>
              <a:rPr lang="en-US" baseline="0" dirty="0" err="1" smtClean="0"/>
              <a:t>à</a:t>
            </a:r>
            <a:r>
              <a:rPr lang="en-US" baseline="0" dirty="0" smtClean="0"/>
              <a:t> </a:t>
            </a:r>
            <a:r>
              <a:rPr lang="en-US" baseline="0" dirty="0" err="1" smtClean="0"/>
              <a:t>esquerda</a:t>
            </a:r>
            <a:r>
              <a:rPr lang="en-US" baseline="0" dirty="0" smtClean="0"/>
              <a:t> e </a:t>
            </a:r>
            <a:r>
              <a:rPr lang="en-US" baseline="0" dirty="0" err="1" smtClean="0"/>
              <a:t>em</a:t>
            </a:r>
            <a:r>
              <a:rPr lang="en-US" baseline="0" dirty="0" smtClean="0"/>
              <a:t> </a:t>
            </a:r>
            <a:r>
              <a:rPr lang="en-US" baseline="0" dirty="0" err="1" smtClean="0"/>
              <a:t>preto</a:t>
            </a:r>
            <a:r>
              <a:rPr lang="en-US" baseline="0" dirty="0" smtClean="0"/>
              <a:t>.</a:t>
            </a:r>
          </a:p>
          <a:p>
            <a:pPr marL="171450" indent="-171450">
              <a:buFontTx/>
              <a:buChar char="•"/>
            </a:pPr>
            <a:endParaRPr lang="en-US" baseline="0" dirty="0" smtClean="0"/>
          </a:p>
          <a:p>
            <a:pPr marL="171450" indent="-171450">
              <a:buFontTx/>
              <a:buChar char="•"/>
            </a:pPr>
            <a:r>
              <a:rPr lang="en-US" baseline="0" dirty="0" err="1" smtClean="0"/>
              <a:t>Recomenda</a:t>
            </a:r>
            <a:r>
              <a:rPr lang="en-US" baseline="0" dirty="0" smtClean="0"/>
              <a:t>-se </a:t>
            </a:r>
            <a:r>
              <a:rPr lang="en-US" baseline="0" dirty="0" err="1" smtClean="0"/>
              <a:t>não</a:t>
            </a:r>
            <a:r>
              <a:rPr lang="en-US" baseline="0" dirty="0" smtClean="0"/>
              <a:t> </a:t>
            </a:r>
            <a:r>
              <a:rPr lang="en-US" baseline="0" dirty="0" err="1" smtClean="0"/>
              <a:t>inserir</a:t>
            </a:r>
            <a:r>
              <a:rPr lang="en-US" baseline="0" dirty="0" smtClean="0"/>
              <a:t> </a:t>
            </a:r>
            <a:r>
              <a:rPr lang="en-US" baseline="0" dirty="0" err="1" smtClean="0"/>
              <a:t>muita</a:t>
            </a:r>
            <a:r>
              <a:rPr lang="en-US" baseline="0" dirty="0" smtClean="0"/>
              <a:t> </a:t>
            </a:r>
            <a:r>
              <a:rPr lang="en-US" baseline="0" dirty="0" err="1" smtClean="0"/>
              <a:t>informação</a:t>
            </a:r>
            <a:r>
              <a:rPr lang="en-US" baseline="0" dirty="0" smtClean="0"/>
              <a:t> </a:t>
            </a:r>
            <a:r>
              <a:rPr lang="en-US" baseline="0" dirty="0" err="1" smtClean="0"/>
              <a:t>em</a:t>
            </a:r>
            <a:r>
              <a:rPr lang="en-US" baseline="0" dirty="0" smtClean="0"/>
              <a:t> </a:t>
            </a:r>
            <a:r>
              <a:rPr lang="en-US" baseline="0" dirty="0" err="1" smtClean="0"/>
              <a:t>cada</a:t>
            </a:r>
            <a:r>
              <a:rPr lang="en-US" baseline="0" dirty="0" smtClean="0"/>
              <a:t> slide, </a:t>
            </a:r>
            <a:r>
              <a:rPr lang="en-US" baseline="0" dirty="0" err="1" smtClean="0"/>
              <a:t>para</a:t>
            </a:r>
            <a:r>
              <a:rPr lang="en-US" baseline="0" dirty="0" smtClean="0"/>
              <a:t> </a:t>
            </a:r>
            <a:r>
              <a:rPr lang="en-US" baseline="0" dirty="0" err="1" smtClean="0"/>
              <a:t>que</a:t>
            </a:r>
            <a:r>
              <a:rPr lang="en-US" baseline="0" dirty="0" smtClean="0"/>
              <a:t> se </a:t>
            </a:r>
            <a:r>
              <a:rPr lang="en-US" baseline="0" dirty="0" err="1" smtClean="0"/>
              <a:t>tenha</a:t>
            </a:r>
            <a:r>
              <a:rPr lang="en-US" baseline="0" dirty="0" smtClean="0"/>
              <a:t> </a:t>
            </a:r>
            <a:r>
              <a:rPr lang="en-US" baseline="0" dirty="0" err="1" smtClean="0"/>
              <a:t>uma</a:t>
            </a:r>
            <a:r>
              <a:rPr lang="en-US" baseline="0" dirty="0" smtClean="0"/>
              <a:t> </a:t>
            </a:r>
            <a:r>
              <a:rPr lang="en-US" baseline="0" dirty="0" err="1" smtClean="0"/>
              <a:t>melhor</a:t>
            </a:r>
            <a:r>
              <a:rPr lang="en-US" baseline="0" dirty="0" smtClean="0"/>
              <a:t> </a:t>
            </a:r>
            <a:r>
              <a:rPr lang="en-US" baseline="0" dirty="0" err="1" smtClean="0"/>
              <a:t>apresentação</a:t>
            </a:r>
            <a:r>
              <a:rPr lang="en-US" baseline="0" dirty="0" smtClean="0"/>
              <a:t> e </a:t>
            </a:r>
            <a:r>
              <a:rPr lang="en-US" baseline="0" dirty="0" err="1" smtClean="0"/>
              <a:t>visualização</a:t>
            </a:r>
            <a:r>
              <a:rPr lang="en-US" baseline="0" dirty="0" smtClean="0"/>
              <a:t> das </a:t>
            </a:r>
            <a:r>
              <a:rPr lang="en-US" baseline="0" dirty="0" err="1" smtClean="0"/>
              <a:t>informações</a:t>
            </a:r>
            <a:r>
              <a:rPr lang="en-US" baseline="0" dirty="0" smtClean="0"/>
              <a:t>.</a:t>
            </a:r>
          </a:p>
          <a:p>
            <a:pPr marL="171450" indent="-171450">
              <a:buFontTx/>
              <a:buChar char="•"/>
            </a:pPr>
            <a:endParaRPr lang="en-US" baseline="0" dirty="0" smtClean="0"/>
          </a:p>
          <a:p>
            <a:pPr marL="171450" indent="-171450">
              <a:buFontTx/>
              <a:buChar char="•"/>
            </a:pPr>
            <a:r>
              <a:rPr lang="en-US" baseline="0" dirty="0" smtClean="0"/>
              <a:t>O </a:t>
            </a:r>
            <a:r>
              <a:rPr lang="en-US" baseline="0" dirty="0" err="1" smtClean="0"/>
              <a:t>texto</a:t>
            </a:r>
            <a:r>
              <a:rPr lang="en-US" baseline="0" dirty="0" smtClean="0"/>
              <a:t> </a:t>
            </a:r>
            <a:r>
              <a:rPr lang="en-US" baseline="0" dirty="0" err="1" smtClean="0"/>
              <a:t>aplicado</a:t>
            </a:r>
            <a:r>
              <a:rPr lang="en-US" baseline="0" dirty="0" smtClean="0"/>
              <a:t> </a:t>
            </a:r>
            <a:r>
              <a:rPr lang="en-US" baseline="0" dirty="0" err="1" smtClean="0"/>
              <a:t>é</a:t>
            </a:r>
            <a:r>
              <a:rPr lang="en-US" baseline="0" dirty="0" smtClean="0"/>
              <a:t> </a:t>
            </a:r>
            <a:r>
              <a:rPr lang="en-US" baseline="0" dirty="0" err="1" smtClean="0"/>
              <a:t>apenas</a:t>
            </a:r>
            <a:r>
              <a:rPr lang="en-US" baseline="0" dirty="0" smtClean="0"/>
              <a:t> </a:t>
            </a:r>
            <a:r>
              <a:rPr lang="en-US" baseline="0" dirty="0" err="1" smtClean="0"/>
              <a:t>ilustrativo</a:t>
            </a:r>
            <a:r>
              <a:rPr lang="en-US" baseline="0" dirty="0" smtClean="0"/>
              <a:t>. </a:t>
            </a:r>
            <a:r>
              <a:rPr lang="en-US" baseline="0" dirty="0" err="1" smtClean="0"/>
              <a:t>Substituir</a:t>
            </a:r>
            <a:r>
              <a:rPr lang="en-US" baseline="0" dirty="0" smtClean="0"/>
              <a:t> as </a:t>
            </a:r>
            <a:r>
              <a:rPr lang="en-US" baseline="0" dirty="0" err="1" smtClean="0"/>
              <a:t>informações</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E744BDC7-DD2E-1E49-B7CE-8F6775E9A2B0}" type="slidenum">
              <a:rPr lang="en-US" smtClean="0"/>
              <a:t>19</a:t>
            </a:fld>
            <a:endParaRPr lang="en-US"/>
          </a:p>
        </p:txBody>
      </p:sp>
    </p:spTree>
    <p:extLst>
      <p:ext uri="{BB962C8B-B14F-4D97-AF65-F5344CB8AC3E}">
        <p14:creationId xmlns:p14="http://schemas.microsoft.com/office/powerpoint/2010/main" val="10159691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Para </a:t>
            </a:r>
            <a:r>
              <a:rPr lang="en-US" dirty="0" err="1" smtClean="0"/>
              <a:t>divisórias</a:t>
            </a:r>
            <a:r>
              <a:rPr lang="en-US" dirty="0" smtClean="0"/>
              <a:t> </a:t>
            </a:r>
            <a:r>
              <a:rPr lang="en-US" dirty="0" err="1" smtClean="0"/>
              <a:t>em</a:t>
            </a:r>
            <a:r>
              <a:rPr lang="en-US" dirty="0" smtClean="0"/>
              <a:t> </a:t>
            </a:r>
            <a:r>
              <a:rPr lang="en-US" dirty="0" err="1" smtClean="0"/>
              <a:t>fundo</a:t>
            </a:r>
            <a:r>
              <a:rPr lang="en-US" dirty="0" smtClean="0"/>
              <a:t> </a:t>
            </a:r>
            <a:r>
              <a:rPr lang="en-US" dirty="0" err="1" smtClean="0"/>
              <a:t>azul</a:t>
            </a:r>
            <a:r>
              <a:rPr lang="en-US" baseline="0" dirty="0" smtClean="0"/>
              <a:t> </a:t>
            </a:r>
            <a:r>
              <a:rPr lang="en-US" baseline="0" dirty="0" err="1" smtClean="0"/>
              <a:t>escuro</a:t>
            </a:r>
            <a:r>
              <a:rPr lang="en-US" dirty="0" smtClean="0"/>
              <a:t>, com </a:t>
            </a:r>
            <a:r>
              <a:rPr lang="en-US" dirty="0" err="1" smtClean="0"/>
              <a:t>temas</a:t>
            </a:r>
            <a:r>
              <a:rPr lang="en-US" dirty="0" smtClean="0"/>
              <a:t> </a:t>
            </a:r>
            <a:r>
              <a:rPr lang="en-US" dirty="0" err="1" smtClean="0"/>
              <a:t>relevantes</a:t>
            </a:r>
            <a:r>
              <a:rPr lang="en-US" dirty="0" smtClean="0"/>
              <a:t>:</a:t>
            </a:r>
          </a:p>
          <a:p>
            <a:endParaRPr lang="en-US" dirty="0" smtClean="0"/>
          </a:p>
          <a:p>
            <a:r>
              <a:rPr lang="en-US" dirty="0" smtClean="0"/>
              <a:t>-</a:t>
            </a:r>
            <a:r>
              <a:rPr lang="en-US" baseline="0" dirty="0" smtClean="0"/>
              <a:t> </a:t>
            </a:r>
            <a:r>
              <a:rPr lang="en-US" baseline="0" dirty="0" err="1" smtClean="0"/>
              <a:t>Utilizar</a:t>
            </a:r>
            <a:r>
              <a:rPr lang="en-US" baseline="0" dirty="0" smtClean="0"/>
              <a:t> </a:t>
            </a:r>
            <a:r>
              <a:rPr lang="en-US" baseline="0" dirty="0" err="1" smtClean="0"/>
              <a:t>fonte</a:t>
            </a:r>
            <a:r>
              <a:rPr lang="en-US" baseline="0" dirty="0" smtClean="0"/>
              <a:t> Calibri 40 </a:t>
            </a:r>
            <a:r>
              <a:rPr lang="en-US" baseline="0" dirty="0" err="1" smtClean="0"/>
              <a:t>branca</a:t>
            </a:r>
            <a:r>
              <a:rPr lang="en-US" baseline="0" dirty="0" smtClean="0"/>
              <a:t>, bold e </a:t>
            </a:r>
            <a:r>
              <a:rPr lang="en-US" baseline="0" dirty="0" err="1" smtClean="0"/>
              <a:t>parágrafo</a:t>
            </a:r>
            <a:r>
              <a:rPr lang="en-US" baseline="0" dirty="0" smtClean="0"/>
              <a:t> </a:t>
            </a:r>
            <a:r>
              <a:rPr lang="en-US" baseline="0" dirty="0" err="1" smtClean="0"/>
              <a:t>centralizado</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E744BDC7-DD2E-1E49-B7CE-8F6775E9A2B0}" type="slidenum">
              <a:rPr lang="en-US" smtClean="0"/>
              <a:t>20</a:t>
            </a:fld>
            <a:endParaRPr lang="en-US"/>
          </a:p>
        </p:txBody>
      </p:sp>
    </p:spTree>
    <p:extLst>
      <p:ext uri="{BB962C8B-B14F-4D97-AF65-F5344CB8AC3E}">
        <p14:creationId xmlns:p14="http://schemas.microsoft.com/office/powerpoint/2010/main" val="1818341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Nos</a:t>
            </a:r>
            <a:r>
              <a:rPr lang="en-US" dirty="0" smtClean="0"/>
              <a:t> slides de </a:t>
            </a:r>
            <a:r>
              <a:rPr lang="en-US" dirty="0" err="1" smtClean="0"/>
              <a:t>conteúdo</a:t>
            </a:r>
            <a:r>
              <a:rPr lang="en-US" dirty="0" smtClean="0"/>
              <a:t>, </a:t>
            </a:r>
            <a:r>
              <a:rPr lang="en-US" dirty="0" err="1" smtClean="0"/>
              <a:t>devemos</a:t>
            </a:r>
            <a:r>
              <a:rPr lang="en-US" dirty="0" smtClean="0"/>
              <a:t> </a:t>
            </a:r>
            <a:r>
              <a:rPr lang="en-US" dirty="0" err="1" smtClean="0"/>
              <a:t>respeitar</a:t>
            </a:r>
            <a:r>
              <a:rPr lang="en-US" dirty="0" smtClean="0"/>
              <a:t> a </a:t>
            </a:r>
            <a:r>
              <a:rPr lang="en-US" dirty="0" err="1" smtClean="0"/>
              <a:t>área</a:t>
            </a:r>
            <a:r>
              <a:rPr lang="en-US" dirty="0" smtClean="0"/>
              <a:t> de </a:t>
            </a:r>
            <a:r>
              <a:rPr lang="en-US" dirty="0" err="1" smtClean="0"/>
              <a:t>limite</a:t>
            </a:r>
            <a:r>
              <a:rPr lang="en-US" dirty="0" smtClean="0"/>
              <a:t> de </a:t>
            </a:r>
            <a:r>
              <a:rPr lang="en-US" dirty="0" err="1" smtClean="0"/>
              <a:t>informação</a:t>
            </a:r>
            <a:r>
              <a:rPr lang="en-US" dirty="0" smtClean="0"/>
              <a:t>.</a:t>
            </a:r>
          </a:p>
          <a:p>
            <a:endParaRPr lang="en-US" dirty="0" smtClean="0"/>
          </a:p>
          <a:p>
            <a:pPr marL="171450" indent="-171450">
              <a:buFontTx/>
              <a:buChar char="•"/>
            </a:pPr>
            <a:r>
              <a:rPr lang="en-US" dirty="0" err="1" smtClean="0"/>
              <a:t>Tema</a:t>
            </a:r>
            <a:r>
              <a:rPr lang="en-US" baseline="0" dirty="0" smtClean="0"/>
              <a:t> do slide </a:t>
            </a:r>
            <a:r>
              <a:rPr lang="en-US" baseline="0" dirty="0" err="1" smtClean="0"/>
              <a:t>em</a:t>
            </a:r>
            <a:r>
              <a:rPr lang="en-US" baseline="0" dirty="0" smtClean="0"/>
              <a:t> </a:t>
            </a:r>
            <a:r>
              <a:rPr lang="en-US" baseline="0" dirty="0" err="1" smtClean="0"/>
              <a:t>fonte</a:t>
            </a:r>
            <a:r>
              <a:rPr lang="en-US" baseline="0" dirty="0" smtClean="0"/>
              <a:t> Calibri </a:t>
            </a:r>
            <a:r>
              <a:rPr lang="en-US" baseline="0" dirty="0" err="1" smtClean="0"/>
              <a:t>corpo</a:t>
            </a:r>
            <a:r>
              <a:rPr lang="en-US" baseline="0" dirty="0" smtClean="0"/>
              <a:t> 20, bold e </a:t>
            </a:r>
            <a:r>
              <a:rPr lang="en-US" baseline="0" dirty="0" err="1" smtClean="0"/>
              <a:t>alinhada</a:t>
            </a:r>
            <a:r>
              <a:rPr lang="en-US" baseline="0" dirty="0" smtClean="0"/>
              <a:t> </a:t>
            </a:r>
            <a:r>
              <a:rPr lang="en-US" baseline="0" dirty="0" err="1" smtClean="0"/>
              <a:t>à</a:t>
            </a:r>
            <a:r>
              <a:rPr lang="en-US" baseline="0" dirty="0" smtClean="0"/>
              <a:t> </a:t>
            </a:r>
            <a:r>
              <a:rPr lang="en-US" baseline="0" dirty="0" err="1" smtClean="0"/>
              <a:t>essquerda</a:t>
            </a:r>
            <a:r>
              <a:rPr lang="en-US" baseline="0" dirty="0" smtClean="0"/>
              <a:t>.</a:t>
            </a:r>
          </a:p>
          <a:p>
            <a:pPr marL="171450" indent="-171450">
              <a:buFontTx/>
              <a:buChar char="•"/>
            </a:pPr>
            <a:endParaRPr lang="en-US" baseline="0" dirty="0" smtClean="0"/>
          </a:p>
          <a:p>
            <a:pPr marL="171450" indent="-171450">
              <a:buFontTx/>
              <a:buChar char="•"/>
            </a:pPr>
            <a:r>
              <a:rPr lang="en-US" baseline="0" dirty="0" smtClean="0"/>
              <a:t>O </a:t>
            </a:r>
            <a:r>
              <a:rPr lang="en-US" baseline="0" dirty="0" err="1" smtClean="0"/>
              <a:t>subtítulo</a:t>
            </a:r>
            <a:r>
              <a:rPr lang="en-US" baseline="0" dirty="0" smtClean="0"/>
              <a:t> do slide </a:t>
            </a:r>
            <a:r>
              <a:rPr lang="en-US" baseline="0" dirty="0" err="1" smtClean="0"/>
              <a:t>em</a:t>
            </a:r>
            <a:r>
              <a:rPr lang="en-US" baseline="0" dirty="0" smtClean="0"/>
              <a:t> Calibri 14, regular e </a:t>
            </a:r>
            <a:r>
              <a:rPr lang="en-US" baseline="0" dirty="0" err="1" smtClean="0"/>
              <a:t>alinhada</a:t>
            </a:r>
            <a:r>
              <a:rPr lang="en-US" baseline="0" dirty="0" smtClean="0"/>
              <a:t> </a:t>
            </a:r>
            <a:r>
              <a:rPr lang="en-US" baseline="0" dirty="0" err="1" smtClean="0"/>
              <a:t>à</a:t>
            </a:r>
            <a:r>
              <a:rPr lang="en-US" baseline="0" dirty="0" smtClean="0"/>
              <a:t> </a:t>
            </a:r>
            <a:r>
              <a:rPr lang="en-US" baseline="0" dirty="0" err="1" smtClean="0"/>
              <a:t>direita</a:t>
            </a:r>
            <a:r>
              <a:rPr lang="en-US" baseline="0" dirty="0" smtClean="0"/>
              <a:t>.</a:t>
            </a:r>
          </a:p>
          <a:p>
            <a:pPr marL="171450" indent="-171450">
              <a:buFontTx/>
              <a:buChar char="•"/>
            </a:pPr>
            <a:endParaRPr lang="en-US" baseline="0" dirty="0" smtClean="0"/>
          </a:p>
          <a:p>
            <a:pPr marL="171450" indent="-171450">
              <a:buFontTx/>
              <a:buChar char="•"/>
            </a:pPr>
            <a:r>
              <a:rPr lang="en-US" baseline="0" dirty="0" smtClean="0"/>
              <a:t>O </a:t>
            </a:r>
            <a:r>
              <a:rPr lang="en-US" baseline="0" dirty="0" err="1" smtClean="0"/>
              <a:t>corpo</a:t>
            </a:r>
            <a:r>
              <a:rPr lang="en-US" baseline="0" dirty="0" smtClean="0"/>
              <a:t> de </a:t>
            </a:r>
            <a:r>
              <a:rPr lang="en-US" baseline="0" dirty="0" err="1" smtClean="0"/>
              <a:t>texto</a:t>
            </a:r>
            <a:r>
              <a:rPr lang="en-US" baseline="0" dirty="0" smtClean="0"/>
              <a:t> do </a:t>
            </a:r>
            <a:r>
              <a:rPr lang="en-US" baseline="0" dirty="0" err="1" smtClean="0"/>
              <a:t>conteúdo</a:t>
            </a:r>
            <a:r>
              <a:rPr lang="en-US" baseline="0" dirty="0" smtClean="0"/>
              <a:t> </a:t>
            </a:r>
            <a:r>
              <a:rPr lang="en-US" baseline="0" dirty="0" err="1" smtClean="0"/>
              <a:t>em</a:t>
            </a:r>
            <a:r>
              <a:rPr lang="en-US" baseline="0" dirty="0" smtClean="0"/>
              <a:t> Calibri 13, regular </a:t>
            </a:r>
            <a:r>
              <a:rPr lang="en-US" baseline="0" dirty="0" err="1" smtClean="0"/>
              <a:t>alinhada</a:t>
            </a:r>
            <a:r>
              <a:rPr lang="en-US" baseline="0" dirty="0" smtClean="0"/>
              <a:t> </a:t>
            </a:r>
            <a:r>
              <a:rPr lang="en-US" baseline="0" dirty="0" err="1" smtClean="0"/>
              <a:t>à</a:t>
            </a:r>
            <a:r>
              <a:rPr lang="en-US" baseline="0" dirty="0" smtClean="0"/>
              <a:t> </a:t>
            </a:r>
            <a:r>
              <a:rPr lang="en-US" baseline="0" dirty="0" err="1" smtClean="0"/>
              <a:t>esquerda</a:t>
            </a:r>
            <a:r>
              <a:rPr lang="en-US" baseline="0" dirty="0" smtClean="0"/>
              <a:t> e </a:t>
            </a:r>
            <a:r>
              <a:rPr lang="en-US" baseline="0" dirty="0" err="1" smtClean="0"/>
              <a:t>em</a:t>
            </a:r>
            <a:r>
              <a:rPr lang="en-US" baseline="0" dirty="0" smtClean="0"/>
              <a:t> </a:t>
            </a:r>
            <a:r>
              <a:rPr lang="en-US" baseline="0" dirty="0" err="1" smtClean="0"/>
              <a:t>preto</a:t>
            </a:r>
            <a:r>
              <a:rPr lang="en-US" baseline="0" dirty="0" smtClean="0"/>
              <a:t>.</a:t>
            </a:r>
          </a:p>
          <a:p>
            <a:pPr marL="171450" indent="-171450">
              <a:buFontTx/>
              <a:buChar char="•"/>
            </a:pPr>
            <a:endParaRPr lang="en-US" baseline="0" dirty="0" smtClean="0"/>
          </a:p>
          <a:p>
            <a:pPr marL="171450" indent="-171450">
              <a:buFontTx/>
              <a:buChar char="•"/>
            </a:pPr>
            <a:r>
              <a:rPr lang="en-US" baseline="0" dirty="0" err="1" smtClean="0"/>
              <a:t>Recomenda</a:t>
            </a:r>
            <a:r>
              <a:rPr lang="en-US" baseline="0" dirty="0" smtClean="0"/>
              <a:t>-se </a:t>
            </a:r>
            <a:r>
              <a:rPr lang="en-US" baseline="0" dirty="0" err="1" smtClean="0"/>
              <a:t>não</a:t>
            </a:r>
            <a:r>
              <a:rPr lang="en-US" baseline="0" dirty="0" smtClean="0"/>
              <a:t> </a:t>
            </a:r>
            <a:r>
              <a:rPr lang="en-US" baseline="0" dirty="0" err="1" smtClean="0"/>
              <a:t>inserir</a:t>
            </a:r>
            <a:r>
              <a:rPr lang="en-US" baseline="0" dirty="0" smtClean="0"/>
              <a:t> </a:t>
            </a:r>
            <a:r>
              <a:rPr lang="en-US" baseline="0" dirty="0" err="1" smtClean="0"/>
              <a:t>muita</a:t>
            </a:r>
            <a:r>
              <a:rPr lang="en-US" baseline="0" dirty="0" smtClean="0"/>
              <a:t> </a:t>
            </a:r>
            <a:r>
              <a:rPr lang="en-US" baseline="0" dirty="0" err="1" smtClean="0"/>
              <a:t>informação</a:t>
            </a:r>
            <a:r>
              <a:rPr lang="en-US" baseline="0" dirty="0" smtClean="0"/>
              <a:t> </a:t>
            </a:r>
            <a:r>
              <a:rPr lang="en-US" baseline="0" dirty="0" err="1" smtClean="0"/>
              <a:t>em</a:t>
            </a:r>
            <a:r>
              <a:rPr lang="en-US" baseline="0" dirty="0" smtClean="0"/>
              <a:t> </a:t>
            </a:r>
            <a:r>
              <a:rPr lang="en-US" baseline="0" dirty="0" err="1" smtClean="0"/>
              <a:t>cada</a:t>
            </a:r>
            <a:r>
              <a:rPr lang="en-US" baseline="0" dirty="0" smtClean="0"/>
              <a:t> slide, </a:t>
            </a:r>
            <a:r>
              <a:rPr lang="en-US" baseline="0" dirty="0" err="1" smtClean="0"/>
              <a:t>para</a:t>
            </a:r>
            <a:r>
              <a:rPr lang="en-US" baseline="0" dirty="0" smtClean="0"/>
              <a:t> </a:t>
            </a:r>
            <a:r>
              <a:rPr lang="en-US" baseline="0" dirty="0" err="1" smtClean="0"/>
              <a:t>que</a:t>
            </a:r>
            <a:r>
              <a:rPr lang="en-US" baseline="0" dirty="0" smtClean="0"/>
              <a:t> se </a:t>
            </a:r>
            <a:r>
              <a:rPr lang="en-US" baseline="0" dirty="0" err="1" smtClean="0"/>
              <a:t>tenha</a:t>
            </a:r>
            <a:r>
              <a:rPr lang="en-US" baseline="0" dirty="0" smtClean="0"/>
              <a:t> </a:t>
            </a:r>
            <a:r>
              <a:rPr lang="en-US" baseline="0" dirty="0" err="1" smtClean="0"/>
              <a:t>uma</a:t>
            </a:r>
            <a:r>
              <a:rPr lang="en-US" baseline="0" dirty="0" smtClean="0"/>
              <a:t> </a:t>
            </a:r>
            <a:r>
              <a:rPr lang="en-US" baseline="0" dirty="0" err="1" smtClean="0"/>
              <a:t>melhor</a:t>
            </a:r>
            <a:r>
              <a:rPr lang="en-US" baseline="0" dirty="0" smtClean="0"/>
              <a:t> </a:t>
            </a:r>
            <a:r>
              <a:rPr lang="en-US" baseline="0" dirty="0" err="1" smtClean="0"/>
              <a:t>apresentação</a:t>
            </a:r>
            <a:r>
              <a:rPr lang="en-US" baseline="0" dirty="0" smtClean="0"/>
              <a:t> e </a:t>
            </a:r>
            <a:r>
              <a:rPr lang="en-US" baseline="0" dirty="0" err="1" smtClean="0"/>
              <a:t>visualização</a:t>
            </a:r>
            <a:r>
              <a:rPr lang="en-US" baseline="0" dirty="0" smtClean="0"/>
              <a:t> das </a:t>
            </a:r>
            <a:r>
              <a:rPr lang="en-US" baseline="0" dirty="0" err="1" smtClean="0"/>
              <a:t>informações</a:t>
            </a:r>
            <a:r>
              <a:rPr lang="en-US" baseline="0" dirty="0" smtClean="0"/>
              <a:t>.</a:t>
            </a:r>
          </a:p>
          <a:p>
            <a:pPr marL="171450" indent="-171450">
              <a:buFontTx/>
              <a:buChar char="•"/>
            </a:pPr>
            <a:endParaRPr lang="en-US" baseline="0" dirty="0" smtClean="0"/>
          </a:p>
          <a:p>
            <a:pPr marL="171450" indent="-171450">
              <a:buFontTx/>
              <a:buChar char="•"/>
            </a:pPr>
            <a:r>
              <a:rPr lang="en-US" baseline="0" dirty="0" smtClean="0"/>
              <a:t>O </a:t>
            </a:r>
            <a:r>
              <a:rPr lang="en-US" baseline="0" dirty="0" err="1" smtClean="0"/>
              <a:t>texto</a:t>
            </a:r>
            <a:r>
              <a:rPr lang="en-US" baseline="0" dirty="0" smtClean="0"/>
              <a:t> </a:t>
            </a:r>
            <a:r>
              <a:rPr lang="en-US" baseline="0" dirty="0" err="1" smtClean="0"/>
              <a:t>aplicado</a:t>
            </a:r>
            <a:r>
              <a:rPr lang="en-US" baseline="0" dirty="0" smtClean="0"/>
              <a:t> </a:t>
            </a:r>
            <a:r>
              <a:rPr lang="en-US" baseline="0" dirty="0" err="1" smtClean="0"/>
              <a:t>é</a:t>
            </a:r>
            <a:r>
              <a:rPr lang="en-US" baseline="0" dirty="0" smtClean="0"/>
              <a:t> </a:t>
            </a:r>
            <a:r>
              <a:rPr lang="en-US" baseline="0" dirty="0" err="1" smtClean="0"/>
              <a:t>apenas</a:t>
            </a:r>
            <a:r>
              <a:rPr lang="en-US" baseline="0" dirty="0" smtClean="0"/>
              <a:t> </a:t>
            </a:r>
            <a:r>
              <a:rPr lang="en-US" baseline="0" dirty="0" err="1" smtClean="0"/>
              <a:t>ilustrativo</a:t>
            </a:r>
            <a:r>
              <a:rPr lang="en-US" baseline="0" dirty="0" smtClean="0"/>
              <a:t>. </a:t>
            </a:r>
            <a:r>
              <a:rPr lang="en-US" baseline="0" dirty="0" err="1" smtClean="0"/>
              <a:t>Substituir</a:t>
            </a:r>
            <a:r>
              <a:rPr lang="en-US" baseline="0" dirty="0" smtClean="0"/>
              <a:t> as </a:t>
            </a:r>
            <a:r>
              <a:rPr lang="en-US" baseline="0" dirty="0" err="1" smtClean="0"/>
              <a:t>informações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E744BDC7-DD2E-1E49-B7CE-8F6775E9A2B0}" type="slidenum">
              <a:rPr lang="en-US" smtClean="0"/>
              <a:t>2</a:t>
            </a:fld>
            <a:endParaRPr lang="en-US"/>
          </a:p>
        </p:txBody>
      </p:sp>
    </p:spTree>
    <p:extLst>
      <p:ext uri="{BB962C8B-B14F-4D97-AF65-F5344CB8AC3E}">
        <p14:creationId xmlns:p14="http://schemas.microsoft.com/office/powerpoint/2010/main" val="26293719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Nos</a:t>
            </a:r>
            <a:r>
              <a:rPr lang="en-US" dirty="0" smtClean="0"/>
              <a:t> slides de </a:t>
            </a:r>
            <a:r>
              <a:rPr lang="en-US" dirty="0" err="1" smtClean="0"/>
              <a:t>conteúdo</a:t>
            </a:r>
            <a:r>
              <a:rPr lang="en-US" dirty="0" smtClean="0"/>
              <a:t>, </a:t>
            </a:r>
            <a:r>
              <a:rPr lang="en-US" dirty="0" err="1" smtClean="0"/>
              <a:t>devemos</a:t>
            </a:r>
            <a:r>
              <a:rPr lang="en-US" dirty="0" smtClean="0"/>
              <a:t> </a:t>
            </a:r>
            <a:r>
              <a:rPr lang="en-US" dirty="0" err="1" smtClean="0"/>
              <a:t>respeitar</a:t>
            </a:r>
            <a:r>
              <a:rPr lang="en-US" dirty="0" smtClean="0"/>
              <a:t> a </a:t>
            </a:r>
            <a:r>
              <a:rPr lang="en-US" dirty="0" err="1" smtClean="0"/>
              <a:t>área</a:t>
            </a:r>
            <a:r>
              <a:rPr lang="en-US" dirty="0" smtClean="0"/>
              <a:t> de </a:t>
            </a:r>
            <a:r>
              <a:rPr lang="en-US" dirty="0" err="1" smtClean="0"/>
              <a:t>limite</a:t>
            </a:r>
            <a:r>
              <a:rPr lang="en-US" dirty="0" smtClean="0"/>
              <a:t> de </a:t>
            </a:r>
            <a:r>
              <a:rPr lang="en-US" dirty="0" err="1" smtClean="0"/>
              <a:t>informação</a:t>
            </a:r>
            <a:r>
              <a:rPr lang="en-US" dirty="0" smtClean="0"/>
              <a:t>.</a:t>
            </a:r>
          </a:p>
          <a:p>
            <a:endParaRPr lang="en-US" dirty="0" smtClean="0"/>
          </a:p>
          <a:p>
            <a:pPr marL="171450" indent="-171450">
              <a:buFontTx/>
              <a:buChar char="•"/>
            </a:pPr>
            <a:r>
              <a:rPr lang="en-US" dirty="0" err="1" smtClean="0"/>
              <a:t>Tema</a:t>
            </a:r>
            <a:r>
              <a:rPr lang="en-US" baseline="0" dirty="0" smtClean="0"/>
              <a:t> do slide </a:t>
            </a:r>
            <a:r>
              <a:rPr lang="en-US" baseline="0" dirty="0" err="1" smtClean="0"/>
              <a:t>em</a:t>
            </a:r>
            <a:r>
              <a:rPr lang="en-US" baseline="0" dirty="0" smtClean="0"/>
              <a:t> </a:t>
            </a:r>
            <a:r>
              <a:rPr lang="en-US" baseline="0" dirty="0" err="1" smtClean="0"/>
              <a:t>fonte</a:t>
            </a:r>
            <a:r>
              <a:rPr lang="en-US" baseline="0" dirty="0" smtClean="0"/>
              <a:t> Calibri </a:t>
            </a:r>
            <a:r>
              <a:rPr lang="en-US" baseline="0" dirty="0" err="1" smtClean="0"/>
              <a:t>corpo</a:t>
            </a:r>
            <a:r>
              <a:rPr lang="en-US" baseline="0" dirty="0" smtClean="0"/>
              <a:t> 20, bold e </a:t>
            </a:r>
            <a:r>
              <a:rPr lang="en-US" baseline="0" dirty="0" err="1" smtClean="0"/>
              <a:t>alinhada</a:t>
            </a:r>
            <a:r>
              <a:rPr lang="en-US" baseline="0" dirty="0" smtClean="0"/>
              <a:t> </a:t>
            </a:r>
            <a:r>
              <a:rPr lang="en-US" baseline="0" dirty="0" err="1" smtClean="0"/>
              <a:t>à</a:t>
            </a:r>
            <a:r>
              <a:rPr lang="en-US" baseline="0" dirty="0" smtClean="0"/>
              <a:t> </a:t>
            </a:r>
            <a:r>
              <a:rPr lang="en-US" baseline="0" dirty="0" err="1" smtClean="0"/>
              <a:t>essquerda</a:t>
            </a:r>
            <a:r>
              <a:rPr lang="en-US" baseline="0" dirty="0" smtClean="0"/>
              <a:t>.</a:t>
            </a:r>
          </a:p>
          <a:p>
            <a:pPr marL="171450" indent="-171450">
              <a:buFontTx/>
              <a:buChar char="•"/>
            </a:pPr>
            <a:endParaRPr lang="en-US" baseline="0" dirty="0" smtClean="0"/>
          </a:p>
          <a:p>
            <a:pPr marL="171450" indent="-171450">
              <a:buFontTx/>
              <a:buChar char="•"/>
            </a:pPr>
            <a:r>
              <a:rPr lang="en-US" baseline="0" dirty="0" smtClean="0"/>
              <a:t>O </a:t>
            </a:r>
            <a:r>
              <a:rPr lang="en-US" baseline="0" dirty="0" err="1" smtClean="0"/>
              <a:t>subtítulo</a:t>
            </a:r>
            <a:r>
              <a:rPr lang="en-US" baseline="0" dirty="0" smtClean="0"/>
              <a:t> do slide </a:t>
            </a:r>
            <a:r>
              <a:rPr lang="en-US" baseline="0" dirty="0" err="1" smtClean="0"/>
              <a:t>em</a:t>
            </a:r>
            <a:r>
              <a:rPr lang="en-US" baseline="0" dirty="0" smtClean="0"/>
              <a:t> Calibri 14, regular e </a:t>
            </a:r>
            <a:r>
              <a:rPr lang="en-US" baseline="0" dirty="0" err="1" smtClean="0"/>
              <a:t>alinhada</a:t>
            </a:r>
            <a:r>
              <a:rPr lang="en-US" baseline="0" dirty="0" smtClean="0"/>
              <a:t> </a:t>
            </a:r>
            <a:r>
              <a:rPr lang="en-US" baseline="0" dirty="0" err="1" smtClean="0"/>
              <a:t>à</a:t>
            </a:r>
            <a:r>
              <a:rPr lang="en-US" baseline="0" dirty="0" smtClean="0"/>
              <a:t> </a:t>
            </a:r>
            <a:r>
              <a:rPr lang="en-US" baseline="0" dirty="0" err="1" smtClean="0"/>
              <a:t>direita</a:t>
            </a:r>
            <a:r>
              <a:rPr lang="en-US" baseline="0" dirty="0" smtClean="0"/>
              <a:t>.</a:t>
            </a:r>
          </a:p>
          <a:p>
            <a:pPr marL="171450" indent="-171450">
              <a:buFontTx/>
              <a:buChar char="•"/>
            </a:pPr>
            <a:endParaRPr lang="en-US" baseline="0" dirty="0" smtClean="0"/>
          </a:p>
          <a:p>
            <a:pPr marL="171450" indent="-171450">
              <a:buFontTx/>
              <a:buChar char="•"/>
            </a:pPr>
            <a:r>
              <a:rPr lang="en-US" baseline="0" dirty="0" smtClean="0"/>
              <a:t>O </a:t>
            </a:r>
            <a:r>
              <a:rPr lang="en-US" baseline="0" dirty="0" err="1" smtClean="0"/>
              <a:t>corpo</a:t>
            </a:r>
            <a:r>
              <a:rPr lang="en-US" baseline="0" dirty="0" smtClean="0"/>
              <a:t> de </a:t>
            </a:r>
            <a:r>
              <a:rPr lang="en-US" baseline="0" dirty="0" err="1" smtClean="0"/>
              <a:t>texto</a:t>
            </a:r>
            <a:r>
              <a:rPr lang="en-US" baseline="0" dirty="0" smtClean="0"/>
              <a:t> do </a:t>
            </a:r>
            <a:r>
              <a:rPr lang="en-US" baseline="0" dirty="0" err="1" smtClean="0"/>
              <a:t>conteúdo</a:t>
            </a:r>
            <a:r>
              <a:rPr lang="en-US" baseline="0" dirty="0" smtClean="0"/>
              <a:t> </a:t>
            </a:r>
            <a:r>
              <a:rPr lang="en-US" baseline="0" dirty="0" err="1" smtClean="0"/>
              <a:t>em</a:t>
            </a:r>
            <a:r>
              <a:rPr lang="en-US" baseline="0" dirty="0" smtClean="0"/>
              <a:t> Calibri 13, regular </a:t>
            </a:r>
            <a:r>
              <a:rPr lang="en-US" baseline="0" dirty="0" err="1" smtClean="0"/>
              <a:t>alinhada</a:t>
            </a:r>
            <a:r>
              <a:rPr lang="en-US" baseline="0" dirty="0" smtClean="0"/>
              <a:t> </a:t>
            </a:r>
            <a:r>
              <a:rPr lang="en-US" baseline="0" dirty="0" err="1" smtClean="0"/>
              <a:t>à</a:t>
            </a:r>
            <a:r>
              <a:rPr lang="en-US" baseline="0" dirty="0" smtClean="0"/>
              <a:t> </a:t>
            </a:r>
            <a:r>
              <a:rPr lang="en-US" baseline="0" dirty="0" err="1" smtClean="0"/>
              <a:t>esquerda</a:t>
            </a:r>
            <a:r>
              <a:rPr lang="en-US" baseline="0" dirty="0" smtClean="0"/>
              <a:t> e </a:t>
            </a:r>
            <a:r>
              <a:rPr lang="en-US" baseline="0" dirty="0" err="1" smtClean="0"/>
              <a:t>em</a:t>
            </a:r>
            <a:r>
              <a:rPr lang="en-US" baseline="0" dirty="0" smtClean="0"/>
              <a:t> </a:t>
            </a:r>
            <a:r>
              <a:rPr lang="en-US" baseline="0" dirty="0" err="1" smtClean="0"/>
              <a:t>preto</a:t>
            </a:r>
            <a:r>
              <a:rPr lang="en-US" baseline="0" dirty="0" smtClean="0"/>
              <a:t>.</a:t>
            </a:r>
          </a:p>
          <a:p>
            <a:pPr marL="171450" indent="-171450">
              <a:buFontTx/>
              <a:buChar char="•"/>
            </a:pPr>
            <a:endParaRPr lang="en-US" baseline="0" dirty="0" smtClean="0"/>
          </a:p>
          <a:p>
            <a:pPr marL="171450" indent="-171450">
              <a:buFontTx/>
              <a:buChar char="•"/>
            </a:pPr>
            <a:r>
              <a:rPr lang="en-US" baseline="0" dirty="0" err="1" smtClean="0"/>
              <a:t>Recomenda</a:t>
            </a:r>
            <a:r>
              <a:rPr lang="en-US" baseline="0" dirty="0" smtClean="0"/>
              <a:t>-se </a:t>
            </a:r>
            <a:r>
              <a:rPr lang="en-US" baseline="0" dirty="0" err="1" smtClean="0"/>
              <a:t>não</a:t>
            </a:r>
            <a:r>
              <a:rPr lang="en-US" baseline="0" dirty="0" smtClean="0"/>
              <a:t> </a:t>
            </a:r>
            <a:r>
              <a:rPr lang="en-US" baseline="0" dirty="0" err="1" smtClean="0"/>
              <a:t>inserir</a:t>
            </a:r>
            <a:r>
              <a:rPr lang="en-US" baseline="0" dirty="0" smtClean="0"/>
              <a:t> </a:t>
            </a:r>
            <a:r>
              <a:rPr lang="en-US" baseline="0" dirty="0" err="1" smtClean="0"/>
              <a:t>muita</a:t>
            </a:r>
            <a:r>
              <a:rPr lang="en-US" baseline="0" dirty="0" smtClean="0"/>
              <a:t> </a:t>
            </a:r>
            <a:r>
              <a:rPr lang="en-US" baseline="0" dirty="0" err="1" smtClean="0"/>
              <a:t>informação</a:t>
            </a:r>
            <a:r>
              <a:rPr lang="en-US" baseline="0" dirty="0" smtClean="0"/>
              <a:t> </a:t>
            </a:r>
            <a:r>
              <a:rPr lang="en-US" baseline="0" dirty="0" err="1" smtClean="0"/>
              <a:t>em</a:t>
            </a:r>
            <a:r>
              <a:rPr lang="en-US" baseline="0" dirty="0" smtClean="0"/>
              <a:t> </a:t>
            </a:r>
            <a:r>
              <a:rPr lang="en-US" baseline="0" dirty="0" err="1" smtClean="0"/>
              <a:t>cada</a:t>
            </a:r>
            <a:r>
              <a:rPr lang="en-US" baseline="0" dirty="0" smtClean="0"/>
              <a:t> slide, </a:t>
            </a:r>
            <a:r>
              <a:rPr lang="en-US" baseline="0" dirty="0" err="1" smtClean="0"/>
              <a:t>para</a:t>
            </a:r>
            <a:r>
              <a:rPr lang="en-US" baseline="0" dirty="0" smtClean="0"/>
              <a:t> </a:t>
            </a:r>
            <a:r>
              <a:rPr lang="en-US" baseline="0" dirty="0" err="1" smtClean="0"/>
              <a:t>que</a:t>
            </a:r>
            <a:r>
              <a:rPr lang="en-US" baseline="0" dirty="0" smtClean="0"/>
              <a:t> se </a:t>
            </a:r>
            <a:r>
              <a:rPr lang="en-US" baseline="0" dirty="0" err="1" smtClean="0"/>
              <a:t>tenha</a:t>
            </a:r>
            <a:r>
              <a:rPr lang="en-US" baseline="0" dirty="0" smtClean="0"/>
              <a:t> </a:t>
            </a:r>
            <a:r>
              <a:rPr lang="en-US" baseline="0" dirty="0" err="1" smtClean="0"/>
              <a:t>uma</a:t>
            </a:r>
            <a:r>
              <a:rPr lang="en-US" baseline="0" dirty="0" smtClean="0"/>
              <a:t> </a:t>
            </a:r>
            <a:r>
              <a:rPr lang="en-US" baseline="0" dirty="0" err="1" smtClean="0"/>
              <a:t>melhor</a:t>
            </a:r>
            <a:r>
              <a:rPr lang="en-US" baseline="0" dirty="0" smtClean="0"/>
              <a:t> </a:t>
            </a:r>
            <a:r>
              <a:rPr lang="en-US" baseline="0" dirty="0" err="1" smtClean="0"/>
              <a:t>apresentação</a:t>
            </a:r>
            <a:r>
              <a:rPr lang="en-US" baseline="0" dirty="0" smtClean="0"/>
              <a:t> e </a:t>
            </a:r>
            <a:r>
              <a:rPr lang="en-US" baseline="0" dirty="0" err="1" smtClean="0"/>
              <a:t>visualização</a:t>
            </a:r>
            <a:r>
              <a:rPr lang="en-US" baseline="0" dirty="0" smtClean="0"/>
              <a:t> das </a:t>
            </a:r>
            <a:r>
              <a:rPr lang="en-US" baseline="0" dirty="0" err="1" smtClean="0"/>
              <a:t>informações</a:t>
            </a:r>
            <a:r>
              <a:rPr lang="en-US" baseline="0" dirty="0" smtClean="0"/>
              <a:t>.</a:t>
            </a:r>
          </a:p>
          <a:p>
            <a:pPr marL="171450" indent="-171450">
              <a:buFontTx/>
              <a:buChar char="•"/>
            </a:pPr>
            <a:endParaRPr lang="en-US" baseline="0" dirty="0" smtClean="0"/>
          </a:p>
          <a:p>
            <a:pPr marL="171450" indent="-171450">
              <a:buFontTx/>
              <a:buChar char="•"/>
            </a:pPr>
            <a:r>
              <a:rPr lang="en-US" baseline="0" dirty="0" smtClean="0"/>
              <a:t>O </a:t>
            </a:r>
            <a:r>
              <a:rPr lang="en-US" baseline="0" dirty="0" err="1" smtClean="0"/>
              <a:t>texto</a:t>
            </a:r>
            <a:r>
              <a:rPr lang="en-US" baseline="0" dirty="0" smtClean="0"/>
              <a:t> </a:t>
            </a:r>
            <a:r>
              <a:rPr lang="en-US" baseline="0" dirty="0" err="1" smtClean="0"/>
              <a:t>aplicado</a:t>
            </a:r>
            <a:r>
              <a:rPr lang="en-US" baseline="0" dirty="0" smtClean="0"/>
              <a:t> </a:t>
            </a:r>
            <a:r>
              <a:rPr lang="en-US" baseline="0" dirty="0" err="1" smtClean="0"/>
              <a:t>é</a:t>
            </a:r>
            <a:r>
              <a:rPr lang="en-US" baseline="0" dirty="0" smtClean="0"/>
              <a:t> </a:t>
            </a:r>
            <a:r>
              <a:rPr lang="en-US" baseline="0" dirty="0" err="1" smtClean="0"/>
              <a:t>apenas</a:t>
            </a:r>
            <a:r>
              <a:rPr lang="en-US" baseline="0" dirty="0" smtClean="0"/>
              <a:t> </a:t>
            </a:r>
            <a:r>
              <a:rPr lang="en-US" baseline="0" dirty="0" err="1" smtClean="0"/>
              <a:t>ilustrativo</a:t>
            </a:r>
            <a:r>
              <a:rPr lang="en-US" baseline="0" dirty="0" smtClean="0"/>
              <a:t>. </a:t>
            </a:r>
            <a:r>
              <a:rPr lang="en-US" baseline="0" dirty="0" err="1" smtClean="0"/>
              <a:t>Substituir</a:t>
            </a:r>
            <a:r>
              <a:rPr lang="en-US" baseline="0" dirty="0" smtClean="0"/>
              <a:t> as </a:t>
            </a:r>
            <a:r>
              <a:rPr lang="en-US" baseline="0" dirty="0" err="1" smtClean="0"/>
              <a:t>informações</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E744BDC7-DD2E-1E49-B7CE-8F6775E9A2B0}" type="slidenum">
              <a:rPr lang="en-US" smtClean="0"/>
              <a:t>21</a:t>
            </a:fld>
            <a:endParaRPr lang="en-US"/>
          </a:p>
        </p:txBody>
      </p:sp>
    </p:spTree>
    <p:extLst>
      <p:ext uri="{BB962C8B-B14F-4D97-AF65-F5344CB8AC3E}">
        <p14:creationId xmlns:p14="http://schemas.microsoft.com/office/powerpoint/2010/main" val="6785844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Nos</a:t>
            </a:r>
            <a:r>
              <a:rPr lang="en-US" dirty="0" smtClean="0"/>
              <a:t> slides de </a:t>
            </a:r>
            <a:r>
              <a:rPr lang="en-US" dirty="0" err="1" smtClean="0"/>
              <a:t>conteúdo</a:t>
            </a:r>
            <a:r>
              <a:rPr lang="en-US" dirty="0" smtClean="0"/>
              <a:t>, </a:t>
            </a:r>
            <a:r>
              <a:rPr lang="en-US" dirty="0" err="1" smtClean="0"/>
              <a:t>devemos</a:t>
            </a:r>
            <a:r>
              <a:rPr lang="en-US" dirty="0" smtClean="0"/>
              <a:t> </a:t>
            </a:r>
            <a:r>
              <a:rPr lang="en-US" dirty="0" err="1" smtClean="0"/>
              <a:t>respeitar</a:t>
            </a:r>
            <a:r>
              <a:rPr lang="en-US" dirty="0" smtClean="0"/>
              <a:t> a </a:t>
            </a:r>
            <a:r>
              <a:rPr lang="en-US" dirty="0" err="1" smtClean="0"/>
              <a:t>área</a:t>
            </a:r>
            <a:r>
              <a:rPr lang="en-US" dirty="0" smtClean="0"/>
              <a:t> de </a:t>
            </a:r>
            <a:r>
              <a:rPr lang="en-US" dirty="0" err="1" smtClean="0"/>
              <a:t>limite</a:t>
            </a:r>
            <a:r>
              <a:rPr lang="en-US" dirty="0" smtClean="0"/>
              <a:t> de </a:t>
            </a:r>
            <a:r>
              <a:rPr lang="en-US" dirty="0" err="1" smtClean="0"/>
              <a:t>informação</a:t>
            </a:r>
            <a:r>
              <a:rPr lang="en-US" dirty="0" smtClean="0"/>
              <a:t>.</a:t>
            </a:r>
          </a:p>
          <a:p>
            <a:endParaRPr lang="en-US" dirty="0" smtClean="0"/>
          </a:p>
          <a:p>
            <a:pPr marL="171450" indent="-171450">
              <a:buFontTx/>
              <a:buChar char="•"/>
            </a:pPr>
            <a:r>
              <a:rPr lang="en-US" dirty="0" err="1" smtClean="0"/>
              <a:t>Tema</a:t>
            </a:r>
            <a:r>
              <a:rPr lang="en-US" baseline="0" dirty="0" smtClean="0"/>
              <a:t> do slide </a:t>
            </a:r>
            <a:r>
              <a:rPr lang="en-US" baseline="0" dirty="0" err="1" smtClean="0"/>
              <a:t>em</a:t>
            </a:r>
            <a:r>
              <a:rPr lang="en-US" baseline="0" dirty="0" smtClean="0"/>
              <a:t> </a:t>
            </a:r>
            <a:r>
              <a:rPr lang="en-US" baseline="0" dirty="0" err="1" smtClean="0"/>
              <a:t>fonte</a:t>
            </a:r>
            <a:r>
              <a:rPr lang="en-US" baseline="0" dirty="0" smtClean="0"/>
              <a:t> Calibri </a:t>
            </a:r>
            <a:r>
              <a:rPr lang="en-US" baseline="0" dirty="0" err="1" smtClean="0"/>
              <a:t>corpo</a:t>
            </a:r>
            <a:r>
              <a:rPr lang="en-US" baseline="0" dirty="0" smtClean="0"/>
              <a:t> 20, bold e </a:t>
            </a:r>
            <a:r>
              <a:rPr lang="en-US" baseline="0" dirty="0" err="1" smtClean="0"/>
              <a:t>alinhada</a:t>
            </a:r>
            <a:r>
              <a:rPr lang="en-US" baseline="0" dirty="0" smtClean="0"/>
              <a:t> </a:t>
            </a:r>
            <a:r>
              <a:rPr lang="en-US" baseline="0" dirty="0" err="1" smtClean="0"/>
              <a:t>à</a:t>
            </a:r>
            <a:r>
              <a:rPr lang="en-US" baseline="0" dirty="0" smtClean="0"/>
              <a:t> </a:t>
            </a:r>
            <a:r>
              <a:rPr lang="en-US" baseline="0" dirty="0" err="1" smtClean="0"/>
              <a:t>essquerda</a:t>
            </a:r>
            <a:r>
              <a:rPr lang="en-US" baseline="0" dirty="0" smtClean="0"/>
              <a:t>.</a:t>
            </a:r>
          </a:p>
          <a:p>
            <a:pPr marL="171450" indent="-171450">
              <a:buFontTx/>
              <a:buChar char="•"/>
            </a:pPr>
            <a:endParaRPr lang="en-US" baseline="0" dirty="0" smtClean="0"/>
          </a:p>
          <a:p>
            <a:pPr marL="171450" indent="-171450">
              <a:buFontTx/>
              <a:buChar char="•"/>
            </a:pPr>
            <a:r>
              <a:rPr lang="en-US" baseline="0" dirty="0" smtClean="0"/>
              <a:t>O </a:t>
            </a:r>
            <a:r>
              <a:rPr lang="en-US" baseline="0" dirty="0" err="1" smtClean="0"/>
              <a:t>subtítulo</a:t>
            </a:r>
            <a:r>
              <a:rPr lang="en-US" baseline="0" dirty="0" smtClean="0"/>
              <a:t> do slide </a:t>
            </a:r>
            <a:r>
              <a:rPr lang="en-US" baseline="0" dirty="0" err="1" smtClean="0"/>
              <a:t>em</a:t>
            </a:r>
            <a:r>
              <a:rPr lang="en-US" baseline="0" dirty="0" smtClean="0"/>
              <a:t> Calibri 14, regular e </a:t>
            </a:r>
            <a:r>
              <a:rPr lang="en-US" baseline="0" dirty="0" err="1" smtClean="0"/>
              <a:t>alinhada</a:t>
            </a:r>
            <a:r>
              <a:rPr lang="en-US" baseline="0" dirty="0" smtClean="0"/>
              <a:t> </a:t>
            </a:r>
            <a:r>
              <a:rPr lang="en-US" baseline="0" dirty="0" err="1" smtClean="0"/>
              <a:t>à</a:t>
            </a:r>
            <a:r>
              <a:rPr lang="en-US" baseline="0" dirty="0" smtClean="0"/>
              <a:t> </a:t>
            </a:r>
            <a:r>
              <a:rPr lang="en-US" baseline="0" dirty="0" err="1" smtClean="0"/>
              <a:t>direita</a:t>
            </a:r>
            <a:r>
              <a:rPr lang="en-US" baseline="0" dirty="0" smtClean="0"/>
              <a:t>.</a:t>
            </a:r>
          </a:p>
          <a:p>
            <a:pPr marL="171450" indent="-171450">
              <a:buFontTx/>
              <a:buChar char="•"/>
            </a:pPr>
            <a:endParaRPr lang="en-US" baseline="0" dirty="0" smtClean="0"/>
          </a:p>
          <a:p>
            <a:pPr marL="171450" indent="-171450">
              <a:buFontTx/>
              <a:buChar char="•"/>
            </a:pPr>
            <a:r>
              <a:rPr lang="en-US" baseline="0" dirty="0" smtClean="0"/>
              <a:t>O </a:t>
            </a:r>
            <a:r>
              <a:rPr lang="en-US" baseline="0" dirty="0" err="1" smtClean="0"/>
              <a:t>corpo</a:t>
            </a:r>
            <a:r>
              <a:rPr lang="en-US" baseline="0" dirty="0" smtClean="0"/>
              <a:t> de </a:t>
            </a:r>
            <a:r>
              <a:rPr lang="en-US" baseline="0" dirty="0" err="1" smtClean="0"/>
              <a:t>texto</a:t>
            </a:r>
            <a:r>
              <a:rPr lang="en-US" baseline="0" dirty="0" smtClean="0"/>
              <a:t> do </a:t>
            </a:r>
            <a:r>
              <a:rPr lang="en-US" baseline="0" dirty="0" err="1" smtClean="0"/>
              <a:t>conteúdo</a:t>
            </a:r>
            <a:r>
              <a:rPr lang="en-US" baseline="0" dirty="0" smtClean="0"/>
              <a:t> </a:t>
            </a:r>
            <a:r>
              <a:rPr lang="en-US" baseline="0" dirty="0" err="1" smtClean="0"/>
              <a:t>em</a:t>
            </a:r>
            <a:r>
              <a:rPr lang="en-US" baseline="0" dirty="0" smtClean="0"/>
              <a:t> Calibri 13, regular </a:t>
            </a:r>
            <a:r>
              <a:rPr lang="en-US" baseline="0" dirty="0" err="1" smtClean="0"/>
              <a:t>alinhada</a:t>
            </a:r>
            <a:r>
              <a:rPr lang="en-US" baseline="0" dirty="0" smtClean="0"/>
              <a:t> </a:t>
            </a:r>
            <a:r>
              <a:rPr lang="en-US" baseline="0" dirty="0" err="1" smtClean="0"/>
              <a:t>à</a:t>
            </a:r>
            <a:r>
              <a:rPr lang="en-US" baseline="0" dirty="0" smtClean="0"/>
              <a:t> </a:t>
            </a:r>
            <a:r>
              <a:rPr lang="en-US" baseline="0" dirty="0" err="1" smtClean="0"/>
              <a:t>esquerda</a:t>
            </a:r>
            <a:r>
              <a:rPr lang="en-US" baseline="0" dirty="0" smtClean="0"/>
              <a:t> e </a:t>
            </a:r>
            <a:r>
              <a:rPr lang="en-US" baseline="0" dirty="0" err="1" smtClean="0"/>
              <a:t>em</a:t>
            </a:r>
            <a:r>
              <a:rPr lang="en-US" baseline="0" dirty="0" smtClean="0"/>
              <a:t> </a:t>
            </a:r>
            <a:r>
              <a:rPr lang="en-US" baseline="0" dirty="0" err="1" smtClean="0"/>
              <a:t>preto</a:t>
            </a:r>
            <a:r>
              <a:rPr lang="en-US" baseline="0" dirty="0" smtClean="0"/>
              <a:t>.</a:t>
            </a:r>
          </a:p>
          <a:p>
            <a:pPr marL="171450" indent="-171450">
              <a:buFontTx/>
              <a:buChar char="•"/>
            </a:pPr>
            <a:endParaRPr lang="en-US" baseline="0" dirty="0" smtClean="0"/>
          </a:p>
          <a:p>
            <a:pPr marL="171450" indent="-171450">
              <a:buFontTx/>
              <a:buChar char="•"/>
            </a:pPr>
            <a:r>
              <a:rPr lang="en-US" baseline="0" dirty="0" err="1" smtClean="0"/>
              <a:t>Recomenda</a:t>
            </a:r>
            <a:r>
              <a:rPr lang="en-US" baseline="0" dirty="0" smtClean="0"/>
              <a:t>-se </a:t>
            </a:r>
            <a:r>
              <a:rPr lang="en-US" baseline="0" dirty="0" err="1" smtClean="0"/>
              <a:t>não</a:t>
            </a:r>
            <a:r>
              <a:rPr lang="en-US" baseline="0" dirty="0" smtClean="0"/>
              <a:t> </a:t>
            </a:r>
            <a:r>
              <a:rPr lang="en-US" baseline="0" dirty="0" err="1" smtClean="0"/>
              <a:t>inserir</a:t>
            </a:r>
            <a:r>
              <a:rPr lang="en-US" baseline="0" dirty="0" smtClean="0"/>
              <a:t> </a:t>
            </a:r>
            <a:r>
              <a:rPr lang="en-US" baseline="0" dirty="0" err="1" smtClean="0"/>
              <a:t>muita</a:t>
            </a:r>
            <a:r>
              <a:rPr lang="en-US" baseline="0" dirty="0" smtClean="0"/>
              <a:t> </a:t>
            </a:r>
            <a:r>
              <a:rPr lang="en-US" baseline="0" dirty="0" err="1" smtClean="0"/>
              <a:t>informação</a:t>
            </a:r>
            <a:r>
              <a:rPr lang="en-US" baseline="0" dirty="0" smtClean="0"/>
              <a:t> </a:t>
            </a:r>
            <a:r>
              <a:rPr lang="en-US" baseline="0" dirty="0" err="1" smtClean="0"/>
              <a:t>em</a:t>
            </a:r>
            <a:r>
              <a:rPr lang="en-US" baseline="0" dirty="0" smtClean="0"/>
              <a:t> </a:t>
            </a:r>
            <a:r>
              <a:rPr lang="en-US" baseline="0" dirty="0" err="1" smtClean="0"/>
              <a:t>cada</a:t>
            </a:r>
            <a:r>
              <a:rPr lang="en-US" baseline="0" dirty="0" smtClean="0"/>
              <a:t> slide, </a:t>
            </a:r>
            <a:r>
              <a:rPr lang="en-US" baseline="0" dirty="0" err="1" smtClean="0"/>
              <a:t>para</a:t>
            </a:r>
            <a:r>
              <a:rPr lang="en-US" baseline="0" dirty="0" smtClean="0"/>
              <a:t> </a:t>
            </a:r>
            <a:r>
              <a:rPr lang="en-US" baseline="0" dirty="0" err="1" smtClean="0"/>
              <a:t>que</a:t>
            </a:r>
            <a:r>
              <a:rPr lang="en-US" baseline="0" dirty="0" smtClean="0"/>
              <a:t> se </a:t>
            </a:r>
            <a:r>
              <a:rPr lang="en-US" baseline="0" dirty="0" err="1" smtClean="0"/>
              <a:t>tenha</a:t>
            </a:r>
            <a:r>
              <a:rPr lang="en-US" baseline="0" dirty="0" smtClean="0"/>
              <a:t> </a:t>
            </a:r>
            <a:r>
              <a:rPr lang="en-US" baseline="0" dirty="0" err="1" smtClean="0"/>
              <a:t>uma</a:t>
            </a:r>
            <a:r>
              <a:rPr lang="en-US" baseline="0" dirty="0" smtClean="0"/>
              <a:t> </a:t>
            </a:r>
            <a:r>
              <a:rPr lang="en-US" baseline="0" dirty="0" err="1" smtClean="0"/>
              <a:t>melhor</a:t>
            </a:r>
            <a:r>
              <a:rPr lang="en-US" baseline="0" dirty="0" smtClean="0"/>
              <a:t> </a:t>
            </a:r>
            <a:r>
              <a:rPr lang="en-US" baseline="0" dirty="0" err="1" smtClean="0"/>
              <a:t>apresentação</a:t>
            </a:r>
            <a:r>
              <a:rPr lang="en-US" baseline="0" dirty="0" smtClean="0"/>
              <a:t> e </a:t>
            </a:r>
            <a:r>
              <a:rPr lang="en-US" baseline="0" dirty="0" err="1" smtClean="0"/>
              <a:t>visualização</a:t>
            </a:r>
            <a:r>
              <a:rPr lang="en-US" baseline="0" dirty="0" smtClean="0"/>
              <a:t> das </a:t>
            </a:r>
            <a:r>
              <a:rPr lang="en-US" baseline="0" dirty="0" err="1" smtClean="0"/>
              <a:t>informações</a:t>
            </a:r>
            <a:r>
              <a:rPr lang="en-US" baseline="0" dirty="0" smtClean="0"/>
              <a:t>.</a:t>
            </a:r>
          </a:p>
          <a:p>
            <a:pPr marL="171450" indent="-171450">
              <a:buFontTx/>
              <a:buChar char="•"/>
            </a:pPr>
            <a:endParaRPr lang="en-US" baseline="0" dirty="0" smtClean="0"/>
          </a:p>
          <a:p>
            <a:pPr marL="171450" indent="-171450">
              <a:buFontTx/>
              <a:buChar char="•"/>
            </a:pPr>
            <a:r>
              <a:rPr lang="en-US" baseline="0" dirty="0" smtClean="0"/>
              <a:t>O </a:t>
            </a:r>
            <a:r>
              <a:rPr lang="en-US" baseline="0" dirty="0" err="1" smtClean="0"/>
              <a:t>texto</a:t>
            </a:r>
            <a:r>
              <a:rPr lang="en-US" baseline="0" dirty="0" smtClean="0"/>
              <a:t> </a:t>
            </a:r>
            <a:r>
              <a:rPr lang="en-US" baseline="0" dirty="0" err="1" smtClean="0"/>
              <a:t>aplicado</a:t>
            </a:r>
            <a:r>
              <a:rPr lang="en-US" baseline="0" dirty="0" smtClean="0"/>
              <a:t> </a:t>
            </a:r>
            <a:r>
              <a:rPr lang="en-US" baseline="0" dirty="0" err="1" smtClean="0"/>
              <a:t>é</a:t>
            </a:r>
            <a:r>
              <a:rPr lang="en-US" baseline="0" dirty="0" smtClean="0"/>
              <a:t> </a:t>
            </a:r>
            <a:r>
              <a:rPr lang="en-US" baseline="0" dirty="0" err="1" smtClean="0"/>
              <a:t>apenas</a:t>
            </a:r>
            <a:r>
              <a:rPr lang="en-US" baseline="0" dirty="0" smtClean="0"/>
              <a:t> </a:t>
            </a:r>
            <a:r>
              <a:rPr lang="en-US" baseline="0" dirty="0" err="1" smtClean="0"/>
              <a:t>ilustrativo</a:t>
            </a:r>
            <a:r>
              <a:rPr lang="en-US" baseline="0" dirty="0" smtClean="0"/>
              <a:t>. </a:t>
            </a:r>
            <a:r>
              <a:rPr lang="en-US" baseline="0" dirty="0" err="1" smtClean="0"/>
              <a:t>Substituir</a:t>
            </a:r>
            <a:r>
              <a:rPr lang="en-US" baseline="0" dirty="0" smtClean="0"/>
              <a:t> as </a:t>
            </a:r>
            <a:r>
              <a:rPr lang="en-US" baseline="0" dirty="0" err="1" smtClean="0"/>
              <a:t>informações</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E744BDC7-DD2E-1E49-B7CE-8F6775E9A2B0}" type="slidenum">
              <a:rPr lang="en-US" smtClean="0"/>
              <a:t>22</a:t>
            </a:fld>
            <a:endParaRPr lang="en-US"/>
          </a:p>
        </p:txBody>
      </p:sp>
    </p:spTree>
    <p:extLst>
      <p:ext uri="{BB962C8B-B14F-4D97-AF65-F5344CB8AC3E}">
        <p14:creationId xmlns:p14="http://schemas.microsoft.com/office/powerpoint/2010/main" val="6785844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Nos</a:t>
            </a:r>
            <a:r>
              <a:rPr lang="en-US" dirty="0" smtClean="0"/>
              <a:t> slides de </a:t>
            </a:r>
            <a:r>
              <a:rPr lang="en-US" dirty="0" err="1" smtClean="0"/>
              <a:t>conteúdo</a:t>
            </a:r>
            <a:r>
              <a:rPr lang="en-US" dirty="0" smtClean="0"/>
              <a:t>, </a:t>
            </a:r>
            <a:r>
              <a:rPr lang="en-US" dirty="0" err="1" smtClean="0"/>
              <a:t>devemos</a:t>
            </a:r>
            <a:r>
              <a:rPr lang="en-US" dirty="0" smtClean="0"/>
              <a:t> </a:t>
            </a:r>
            <a:r>
              <a:rPr lang="en-US" dirty="0" err="1" smtClean="0"/>
              <a:t>respeitar</a:t>
            </a:r>
            <a:r>
              <a:rPr lang="en-US" dirty="0" smtClean="0"/>
              <a:t> a </a:t>
            </a:r>
            <a:r>
              <a:rPr lang="en-US" dirty="0" err="1" smtClean="0"/>
              <a:t>área</a:t>
            </a:r>
            <a:r>
              <a:rPr lang="en-US" dirty="0" smtClean="0"/>
              <a:t> de </a:t>
            </a:r>
            <a:r>
              <a:rPr lang="en-US" dirty="0" err="1" smtClean="0"/>
              <a:t>limite</a:t>
            </a:r>
            <a:r>
              <a:rPr lang="en-US" dirty="0" smtClean="0"/>
              <a:t> de </a:t>
            </a:r>
            <a:r>
              <a:rPr lang="en-US" dirty="0" err="1" smtClean="0"/>
              <a:t>informação</a:t>
            </a:r>
            <a:r>
              <a:rPr lang="en-US" dirty="0" smtClean="0"/>
              <a:t>.</a:t>
            </a:r>
          </a:p>
          <a:p>
            <a:endParaRPr lang="en-US" dirty="0" smtClean="0"/>
          </a:p>
          <a:p>
            <a:pPr marL="171450" indent="-171450">
              <a:buFontTx/>
              <a:buChar char="•"/>
            </a:pPr>
            <a:r>
              <a:rPr lang="en-US" dirty="0" err="1" smtClean="0"/>
              <a:t>Tema</a:t>
            </a:r>
            <a:r>
              <a:rPr lang="en-US" baseline="0" dirty="0" smtClean="0"/>
              <a:t> do slide </a:t>
            </a:r>
            <a:r>
              <a:rPr lang="en-US" baseline="0" dirty="0" err="1" smtClean="0"/>
              <a:t>em</a:t>
            </a:r>
            <a:r>
              <a:rPr lang="en-US" baseline="0" dirty="0" smtClean="0"/>
              <a:t> </a:t>
            </a:r>
            <a:r>
              <a:rPr lang="en-US" baseline="0" dirty="0" err="1" smtClean="0"/>
              <a:t>fonte</a:t>
            </a:r>
            <a:r>
              <a:rPr lang="en-US" baseline="0" dirty="0" smtClean="0"/>
              <a:t> Calibri </a:t>
            </a:r>
            <a:r>
              <a:rPr lang="en-US" baseline="0" dirty="0" err="1" smtClean="0"/>
              <a:t>corpo</a:t>
            </a:r>
            <a:r>
              <a:rPr lang="en-US" baseline="0" dirty="0" smtClean="0"/>
              <a:t> 20, bold e </a:t>
            </a:r>
            <a:r>
              <a:rPr lang="en-US" baseline="0" dirty="0" err="1" smtClean="0"/>
              <a:t>alinhada</a:t>
            </a:r>
            <a:r>
              <a:rPr lang="en-US" baseline="0" dirty="0" smtClean="0"/>
              <a:t> </a:t>
            </a:r>
            <a:r>
              <a:rPr lang="en-US" baseline="0" dirty="0" err="1" smtClean="0"/>
              <a:t>à</a:t>
            </a:r>
            <a:r>
              <a:rPr lang="en-US" baseline="0" dirty="0" smtClean="0"/>
              <a:t> </a:t>
            </a:r>
            <a:r>
              <a:rPr lang="en-US" baseline="0" dirty="0" err="1" smtClean="0"/>
              <a:t>essquerda</a:t>
            </a:r>
            <a:r>
              <a:rPr lang="en-US" baseline="0" dirty="0" smtClean="0"/>
              <a:t>.</a:t>
            </a:r>
          </a:p>
          <a:p>
            <a:pPr marL="171450" indent="-171450">
              <a:buFontTx/>
              <a:buChar char="•"/>
            </a:pPr>
            <a:endParaRPr lang="en-US" baseline="0" dirty="0" smtClean="0"/>
          </a:p>
          <a:p>
            <a:pPr marL="171450" indent="-171450">
              <a:buFontTx/>
              <a:buChar char="•"/>
            </a:pPr>
            <a:r>
              <a:rPr lang="en-US" baseline="0" dirty="0" smtClean="0"/>
              <a:t>O </a:t>
            </a:r>
            <a:r>
              <a:rPr lang="en-US" baseline="0" dirty="0" err="1" smtClean="0"/>
              <a:t>subtítulo</a:t>
            </a:r>
            <a:r>
              <a:rPr lang="en-US" baseline="0" dirty="0" smtClean="0"/>
              <a:t> do slide </a:t>
            </a:r>
            <a:r>
              <a:rPr lang="en-US" baseline="0" dirty="0" err="1" smtClean="0"/>
              <a:t>em</a:t>
            </a:r>
            <a:r>
              <a:rPr lang="en-US" baseline="0" dirty="0" smtClean="0"/>
              <a:t> Calibri 14, regular e </a:t>
            </a:r>
            <a:r>
              <a:rPr lang="en-US" baseline="0" dirty="0" err="1" smtClean="0"/>
              <a:t>alinhada</a:t>
            </a:r>
            <a:r>
              <a:rPr lang="en-US" baseline="0" dirty="0" smtClean="0"/>
              <a:t> </a:t>
            </a:r>
            <a:r>
              <a:rPr lang="en-US" baseline="0" dirty="0" err="1" smtClean="0"/>
              <a:t>à</a:t>
            </a:r>
            <a:r>
              <a:rPr lang="en-US" baseline="0" dirty="0" smtClean="0"/>
              <a:t> </a:t>
            </a:r>
            <a:r>
              <a:rPr lang="en-US" baseline="0" dirty="0" err="1" smtClean="0"/>
              <a:t>direita</a:t>
            </a:r>
            <a:r>
              <a:rPr lang="en-US" baseline="0" dirty="0" smtClean="0"/>
              <a:t>.</a:t>
            </a:r>
          </a:p>
          <a:p>
            <a:pPr marL="171450" indent="-171450">
              <a:buFontTx/>
              <a:buChar char="•"/>
            </a:pPr>
            <a:endParaRPr lang="en-US" baseline="0" dirty="0" smtClean="0"/>
          </a:p>
          <a:p>
            <a:pPr marL="171450" indent="-171450">
              <a:buFontTx/>
              <a:buChar char="•"/>
            </a:pPr>
            <a:r>
              <a:rPr lang="en-US" baseline="0" dirty="0" smtClean="0"/>
              <a:t>O </a:t>
            </a:r>
            <a:r>
              <a:rPr lang="en-US" baseline="0" dirty="0" err="1" smtClean="0"/>
              <a:t>corpo</a:t>
            </a:r>
            <a:r>
              <a:rPr lang="en-US" baseline="0" dirty="0" smtClean="0"/>
              <a:t> de </a:t>
            </a:r>
            <a:r>
              <a:rPr lang="en-US" baseline="0" dirty="0" err="1" smtClean="0"/>
              <a:t>texto</a:t>
            </a:r>
            <a:r>
              <a:rPr lang="en-US" baseline="0" dirty="0" smtClean="0"/>
              <a:t> do </a:t>
            </a:r>
            <a:r>
              <a:rPr lang="en-US" baseline="0" dirty="0" err="1" smtClean="0"/>
              <a:t>conteúdo</a:t>
            </a:r>
            <a:r>
              <a:rPr lang="en-US" baseline="0" dirty="0" smtClean="0"/>
              <a:t> </a:t>
            </a:r>
            <a:r>
              <a:rPr lang="en-US" baseline="0" dirty="0" err="1" smtClean="0"/>
              <a:t>em</a:t>
            </a:r>
            <a:r>
              <a:rPr lang="en-US" baseline="0" dirty="0" smtClean="0"/>
              <a:t> Calibri 13, regular </a:t>
            </a:r>
            <a:r>
              <a:rPr lang="en-US" baseline="0" dirty="0" err="1" smtClean="0"/>
              <a:t>alinhada</a:t>
            </a:r>
            <a:r>
              <a:rPr lang="en-US" baseline="0" dirty="0" smtClean="0"/>
              <a:t> </a:t>
            </a:r>
            <a:r>
              <a:rPr lang="en-US" baseline="0" dirty="0" err="1" smtClean="0"/>
              <a:t>à</a:t>
            </a:r>
            <a:r>
              <a:rPr lang="en-US" baseline="0" dirty="0" smtClean="0"/>
              <a:t> </a:t>
            </a:r>
            <a:r>
              <a:rPr lang="en-US" baseline="0" dirty="0" err="1" smtClean="0"/>
              <a:t>esquerda</a:t>
            </a:r>
            <a:r>
              <a:rPr lang="en-US" baseline="0" dirty="0" smtClean="0"/>
              <a:t> e </a:t>
            </a:r>
            <a:r>
              <a:rPr lang="en-US" baseline="0" dirty="0" err="1" smtClean="0"/>
              <a:t>em</a:t>
            </a:r>
            <a:r>
              <a:rPr lang="en-US" baseline="0" dirty="0" smtClean="0"/>
              <a:t> </a:t>
            </a:r>
            <a:r>
              <a:rPr lang="en-US" baseline="0" dirty="0" err="1" smtClean="0"/>
              <a:t>preto</a:t>
            </a:r>
            <a:r>
              <a:rPr lang="en-US" baseline="0" dirty="0" smtClean="0"/>
              <a:t>.</a:t>
            </a:r>
          </a:p>
          <a:p>
            <a:pPr marL="171450" indent="-171450">
              <a:buFontTx/>
              <a:buChar char="•"/>
            </a:pPr>
            <a:endParaRPr lang="en-US" baseline="0" dirty="0" smtClean="0"/>
          </a:p>
          <a:p>
            <a:pPr marL="171450" indent="-171450">
              <a:buFontTx/>
              <a:buChar char="•"/>
            </a:pPr>
            <a:r>
              <a:rPr lang="en-US" baseline="0" dirty="0" err="1" smtClean="0"/>
              <a:t>Recomenda</a:t>
            </a:r>
            <a:r>
              <a:rPr lang="en-US" baseline="0" dirty="0" smtClean="0"/>
              <a:t>-se </a:t>
            </a:r>
            <a:r>
              <a:rPr lang="en-US" baseline="0" dirty="0" err="1" smtClean="0"/>
              <a:t>não</a:t>
            </a:r>
            <a:r>
              <a:rPr lang="en-US" baseline="0" dirty="0" smtClean="0"/>
              <a:t> </a:t>
            </a:r>
            <a:r>
              <a:rPr lang="en-US" baseline="0" dirty="0" err="1" smtClean="0"/>
              <a:t>inserir</a:t>
            </a:r>
            <a:r>
              <a:rPr lang="en-US" baseline="0" dirty="0" smtClean="0"/>
              <a:t> </a:t>
            </a:r>
            <a:r>
              <a:rPr lang="en-US" baseline="0" dirty="0" err="1" smtClean="0"/>
              <a:t>muita</a:t>
            </a:r>
            <a:r>
              <a:rPr lang="en-US" baseline="0" dirty="0" smtClean="0"/>
              <a:t> </a:t>
            </a:r>
            <a:r>
              <a:rPr lang="en-US" baseline="0" dirty="0" err="1" smtClean="0"/>
              <a:t>informação</a:t>
            </a:r>
            <a:r>
              <a:rPr lang="en-US" baseline="0" dirty="0" smtClean="0"/>
              <a:t> </a:t>
            </a:r>
            <a:r>
              <a:rPr lang="en-US" baseline="0" dirty="0" err="1" smtClean="0"/>
              <a:t>em</a:t>
            </a:r>
            <a:r>
              <a:rPr lang="en-US" baseline="0" dirty="0" smtClean="0"/>
              <a:t> </a:t>
            </a:r>
            <a:r>
              <a:rPr lang="en-US" baseline="0" dirty="0" err="1" smtClean="0"/>
              <a:t>cada</a:t>
            </a:r>
            <a:r>
              <a:rPr lang="en-US" baseline="0" dirty="0" smtClean="0"/>
              <a:t> slide, </a:t>
            </a:r>
            <a:r>
              <a:rPr lang="en-US" baseline="0" dirty="0" err="1" smtClean="0"/>
              <a:t>para</a:t>
            </a:r>
            <a:r>
              <a:rPr lang="en-US" baseline="0" dirty="0" smtClean="0"/>
              <a:t> </a:t>
            </a:r>
            <a:r>
              <a:rPr lang="en-US" baseline="0" dirty="0" err="1" smtClean="0"/>
              <a:t>que</a:t>
            </a:r>
            <a:r>
              <a:rPr lang="en-US" baseline="0" dirty="0" smtClean="0"/>
              <a:t> se </a:t>
            </a:r>
            <a:r>
              <a:rPr lang="en-US" baseline="0" dirty="0" err="1" smtClean="0"/>
              <a:t>tenha</a:t>
            </a:r>
            <a:r>
              <a:rPr lang="en-US" baseline="0" dirty="0" smtClean="0"/>
              <a:t> </a:t>
            </a:r>
            <a:r>
              <a:rPr lang="en-US" baseline="0" dirty="0" err="1" smtClean="0"/>
              <a:t>uma</a:t>
            </a:r>
            <a:r>
              <a:rPr lang="en-US" baseline="0" dirty="0" smtClean="0"/>
              <a:t> </a:t>
            </a:r>
            <a:r>
              <a:rPr lang="en-US" baseline="0" dirty="0" err="1" smtClean="0"/>
              <a:t>melhor</a:t>
            </a:r>
            <a:r>
              <a:rPr lang="en-US" baseline="0" dirty="0" smtClean="0"/>
              <a:t> </a:t>
            </a:r>
            <a:r>
              <a:rPr lang="en-US" baseline="0" dirty="0" err="1" smtClean="0"/>
              <a:t>apresentação</a:t>
            </a:r>
            <a:r>
              <a:rPr lang="en-US" baseline="0" dirty="0" smtClean="0"/>
              <a:t> e </a:t>
            </a:r>
            <a:r>
              <a:rPr lang="en-US" baseline="0" dirty="0" err="1" smtClean="0"/>
              <a:t>visualização</a:t>
            </a:r>
            <a:r>
              <a:rPr lang="en-US" baseline="0" dirty="0" smtClean="0"/>
              <a:t> das </a:t>
            </a:r>
            <a:r>
              <a:rPr lang="en-US" baseline="0" dirty="0" err="1" smtClean="0"/>
              <a:t>informações</a:t>
            </a:r>
            <a:r>
              <a:rPr lang="en-US" baseline="0" dirty="0" smtClean="0"/>
              <a:t>.</a:t>
            </a:r>
          </a:p>
          <a:p>
            <a:pPr marL="171450" indent="-171450">
              <a:buFontTx/>
              <a:buChar char="•"/>
            </a:pPr>
            <a:endParaRPr lang="en-US" baseline="0" dirty="0" smtClean="0"/>
          </a:p>
          <a:p>
            <a:pPr marL="171450" indent="-171450">
              <a:buFontTx/>
              <a:buChar char="•"/>
            </a:pPr>
            <a:r>
              <a:rPr lang="en-US" baseline="0" dirty="0" smtClean="0"/>
              <a:t>O </a:t>
            </a:r>
            <a:r>
              <a:rPr lang="en-US" baseline="0" dirty="0" err="1" smtClean="0"/>
              <a:t>texto</a:t>
            </a:r>
            <a:r>
              <a:rPr lang="en-US" baseline="0" dirty="0" smtClean="0"/>
              <a:t> </a:t>
            </a:r>
            <a:r>
              <a:rPr lang="en-US" baseline="0" dirty="0" err="1" smtClean="0"/>
              <a:t>aplicado</a:t>
            </a:r>
            <a:r>
              <a:rPr lang="en-US" baseline="0" dirty="0" smtClean="0"/>
              <a:t> </a:t>
            </a:r>
            <a:r>
              <a:rPr lang="en-US" baseline="0" dirty="0" err="1" smtClean="0"/>
              <a:t>é</a:t>
            </a:r>
            <a:r>
              <a:rPr lang="en-US" baseline="0" dirty="0" smtClean="0"/>
              <a:t> </a:t>
            </a:r>
            <a:r>
              <a:rPr lang="en-US" baseline="0" dirty="0" err="1" smtClean="0"/>
              <a:t>apenas</a:t>
            </a:r>
            <a:r>
              <a:rPr lang="en-US" baseline="0" dirty="0" smtClean="0"/>
              <a:t> </a:t>
            </a:r>
            <a:r>
              <a:rPr lang="en-US" baseline="0" dirty="0" err="1" smtClean="0"/>
              <a:t>ilustrativo</a:t>
            </a:r>
            <a:r>
              <a:rPr lang="en-US" baseline="0" dirty="0" smtClean="0"/>
              <a:t>. </a:t>
            </a:r>
            <a:r>
              <a:rPr lang="en-US" baseline="0" dirty="0" err="1" smtClean="0"/>
              <a:t>Substituir</a:t>
            </a:r>
            <a:r>
              <a:rPr lang="en-US" baseline="0" dirty="0" smtClean="0"/>
              <a:t> as </a:t>
            </a:r>
            <a:r>
              <a:rPr lang="en-US" baseline="0" dirty="0" err="1" smtClean="0"/>
              <a:t>informações</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E744BDC7-DD2E-1E49-B7CE-8F6775E9A2B0}" type="slidenum">
              <a:rPr lang="en-US" smtClean="0"/>
              <a:t>23</a:t>
            </a:fld>
            <a:endParaRPr lang="en-US"/>
          </a:p>
        </p:txBody>
      </p:sp>
    </p:spTree>
    <p:extLst>
      <p:ext uri="{BB962C8B-B14F-4D97-AF65-F5344CB8AC3E}">
        <p14:creationId xmlns:p14="http://schemas.microsoft.com/office/powerpoint/2010/main" val="6785844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Nos</a:t>
            </a:r>
            <a:r>
              <a:rPr lang="en-US" dirty="0" smtClean="0"/>
              <a:t> slides de </a:t>
            </a:r>
            <a:r>
              <a:rPr lang="en-US" dirty="0" err="1" smtClean="0"/>
              <a:t>conteúdo</a:t>
            </a:r>
            <a:r>
              <a:rPr lang="en-US" dirty="0" smtClean="0"/>
              <a:t>, </a:t>
            </a:r>
            <a:r>
              <a:rPr lang="en-US" dirty="0" err="1" smtClean="0"/>
              <a:t>devemos</a:t>
            </a:r>
            <a:r>
              <a:rPr lang="en-US" dirty="0" smtClean="0"/>
              <a:t> </a:t>
            </a:r>
            <a:r>
              <a:rPr lang="en-US" dirty="0" err="1" smtClean="0"/>
              <a:t>respeitar</a:t>
            </a:r>
            <a:r>
              <a:rPr lang="en-US" dirty="0" smtClean="0"/>
              <a:t> a </a:t>
            </a:r>
            <a:r>
              <a:rPr lang="en-US" dirty="0" err="1" smtClean="0"/>
              <a:t>área</a:t>
            </a:r>
            <a:r>
              <a:rPr lang="en-US" dirty="0" smtClean="0"/>
              <a:t> de </a:t>
            </a:r>
            <a:r>
              <a:rPr lang="en-US" dirty="0" err="1" smtClean="0"/>
              <a:t>limite</a:t>
            </a:r>
            <a:r>
              <a:rPr lang="en-US" dirty="0" smtClean="0"/>
              <a:t> de </a:t>
            </a:r>
            <a:r>
              <a:rPr lang="en-US" dirty="0" err="1" smtClean="0"/>
              <a:t>informação</a:t>
            </a:r>
            <a:r>
              <a:rPr lang="en-US" dirty="0" smtClean="0"/>
              <a:t>.</a:t>
            </a:r>
          </a:p>
          <a:p>
            <a:endParaRPr lang="en-US" dirty="0" smtClean="0"/>
          </a:p>
          <a:p>
            <a:pPr marL="171450" indent="-171450">
              <a:buFontTx/>
              <a:buChar char="•"/>
            </a:pPr>
            <a:r>
              <a:rPr lang="en-US" dirty="0" err="1" smtClean="0"/>
              <a:t>Tema</a:t>
            </a:r>
            <a:r>
              <a:rPr lang="en-US" baseline="0" dirty="0" smtClean="0"/>
              <a:t> do slide </a:t>
            </a:r>
            <a:r>
              <a:rPr lang="en-US" baseline="0" dirty="0" err="1" smtClean="0"/>
              <a:t>em</a:t>
            </a:r>
            <a:r>
              <a:rPr lang="en-US" baseline="0" dirty="0" smtClean="0"/>
              <a:t> </a:t>
            </a:r>
            <a:r>
              <a:rPr lang="en-US" baseline="0" dirty="0" err="1" smtClean="0"/>
              <a:t>fonte</a:t>
            </a:r>
            <a:r>
              <a:rPr lang="en-US" baseline="0" dirty="0" smtClean="0"/>
              <a:t> Calibri </a:t>
            </a:r>
            <a:r>
              <a:rPr lang="en-US" baseline="0" dirty="0" err="1" smtClean="0"/>
              <a:t>corpo</a:t>
            </a:r>
            <a:r>
              <a:rPr lang="en-US" baseline="0" dirty="0" smtClean="0"/>
              <a:t> 20, bold e </a:t>
            </a:r>
            <a:r>
              <a:rPr lang="en-US" baseline="0" dirty="0" err="1" smtClean="0"/>
              <a:t>alinhada</a:t>
            </a:r>
            <a:r>
              <a:rPr lang="en-US" baseline="0" dirty="0" smtClean="0"/>
              <a:t> </a:t>
            </a:r>
            <a:r>
              <a:rPr lang="en-US" baseline="0" dirty="0" err="1" smtClean="0"/>
              <a:t>à</a:t>
            </a:r>
            <a:r>
              <a:rPr lang="en-US" baseline="0" dirty="0" smtClean="0"/>
              <a:t> </a:t>
            </a:r>
            <a:r>
              <a:rPr lang="en-US" baseline="0" dirty="0" err="1" smtClean="0"/>
              <a:t>essquerda</a:t>
            </a:r>
            <a:r>
              <a:rPr lang="en-US" baseline="0" dirty="0" smtClean="0"/>
              <a:t>.</a:t>
            </a:r>
          </a:p>
          <a:p>
            <a:pPr marL="171450" indent="-171450">
              <a:buFontTx/>
              <a:buChar char="•"/>
            </a:pPr>
            <a:endParaRPr lang="en-US" baseline="0" dirty="0" smtClean="0"/>
          </a:p>
          <a:p>
            <a:pPr marL="171450" indent="-171450">
              <a:buFontTx/>
              <a:buChar char="•"/>
            </a:pPr>
            <a:r>
              <a:rPr lang="en-US" baseline="0" dirty="0" smtClean="0"/>
              <a:t>O </a:t>
            </a:r>
            <a:r>
              <a:rPr lang="en-US" baseline="0" dirty="0" err="1" smtClean="0"/>
              <a:t>subtítulo</a:t>
            </a:r>
            <a:r>
              <a:rPr lang="en-US" baseline="0" dirty="0" smtClean="0"/>
              <a:t> do slide </a:t>
            </a:r>
            <a:r>
              <a:rPr lang="en-US" baseline="0" dirty="0" err="1" smtClean="0"/>
              <a:t>em</a:t>
            </a:r>
            <a:r>
              <a:rPr lang="en-US" baseline="0" dirty="0" smtClean="0"/>
              <a:t> Calibri 14, regular e </a:t>
            </a:r>
            <a:r>
              <a:rPr lang="en-US" baseline="0" dirty="0" err="1" smtClean="0"/>
              <a:t>alinhada</a:t>
            </a:r>
            <a:r>
              <a:rPr lang="en-US" baseline="0" dirty="0" smtClean="0"/>
              <a:t> </a:t>
            </a:r>
            <a:r>
              <a:rPr lang="en-US" baseline="0" dirty="0" err="1" smtClean="0"/>
              <a:t>à</a:t>
            </a:r>
            <a:r>
              <a:rPr lang="en-US" baseline="0" dirty="0" smtClean="0"/>
              <a:t> </a:t>
            </a:r>
            <a:r>
              <a:rPr lang="en-US" baseline="0" dirty="0" err="1" smtClean="0"/>
              <a:t>direita</a:t>
            </a:r>
            <a:r>
              <a:rPr lang="en-US" baseline="0" dirty="0" smtClean="0"/>
              <a:t>.</a:t>
            </a:r>
          </a:p>
          <a:p>
            <a:pPr marL="171450" indent="-171450">
              <a:buFontTx/>
              <a:buChar char="•"/>
            </a:pPr>
            <a:endParaRPr lang="en-US" baseline="0" dirty="0" smtClean="0"/>
          </a:p>
          <a:p>
            <a:pPr marL="171450" indent="-171450">
              <a:buFontTx/>
              <a:buChar char="•"/>
            </a:pPr>
            <a:r>
              <a:rPr lang="en-US" baseline="0" dirty="0" smtClean="0"/>
              <a:t>O </a:t>
            </a:r>
            <a:r>
              <a:rPr lang="en-US" baseline="0" dirty="0" err="1" smtClean="0"/>
              <a:t>corpo</a:t>
            </a:r>
            <a:r>
              <a:rPr lang="en-US" baseline="0" dirty="0" smtClean="0"/>
              <a:t> de </a:t>
            </a:r>
            <a:r>
              <a:rPr lang="en-US" baseline="0" dirty="0" err="1" smtClean="0"/>
              <a:t>texto</a:t>
            </a:r>
            <a:r>
              <a:rPr lang="en-US" baseline="0" dirty="0" smtClean="0"/>
              <a:t> do </a:t>
            </a:r>
            <a:r>
              <a:rPr lang="en-US" baseline="0" dirty="0" err="1" smtClean="0"/>
              <a:t>conteúdo</a:t>
            </a:r>
            <a:r>
              <a:rPr lang="en-US" baseline="0" dirty="0" smtClean="0"/>
              <a:t> </a:t>
            </a:r>
            <a:r>
              <a:rPr lang="en-US" baseline="0" dirty="0" err="1" smtClean="0"/>
              <a:t>em</a:t>
            </a:r>
            <a:r>
              <a:rPr lang="en-US" baseline="0" dirty="0" smtClean="0"/>
              <a:t> Calibri 13, regular </a:t>
            </a:r>
            <a:r>
              <a:rPr lang="en-US" baseline="0" dirty="0" err="1" smtClean="0"/>
              <a:t>alinhada</a:t>
            </a:r>
            <a:r>
              <a:rPr lang="en-US" baseline="0" dirty="0" smtClean="0"/>
              <a:t> </a:t>
            </a:r>
            <a:r>
              <a:rPr lang="en-US" baseline="0" dirty="0" err="1" smtClean="0"/>
              <a:t>à</a:t>
            </a:r>
            <a:r>
              <a:rPr lang="en-US" baseline="0" dirty="0" smtClean="0"/>
              <a:t> </a:t>
            </a:r>
            <a:r>
              <a:rPr lang="en-US" baseline="0" dirty="0" err="1" smtClean="0"/>
              <a:t>esquerda</a:t>
            </a:r>
            <a:r>
              <a:rPr lang="en-US" baseline="0" dirty="0" smtClean="0"/>
              <a:t> e </a:t>
            </a:r>
            <a:r>
              <a:rPr lang="en-US" baseline="0" dirty="0" err="1" smtClean="0"/>
              <a:t>em</a:t>
            </a:r>
            <a:r>
              <a:rPr lang="en-US" baseline="0" dirty="0" smtClean="0"/>
              <a:t> </a:t>
            </a:r>
            <a:r>
              <a:rPr lang="en-US" baseline="0" dirty="0" err="1" smtClean="0"/>
              <a:t>preto</a:t>
            </a:r>
            <a:r>
              <a:rPr lang="en-US" baseline="0" dirty="0" smtClean="0"/>
              <a:t>.</a:t>
            </a:r>
          </a:p>
          <a:p>
            <a:pPr marL="171450" indent="-171450">
              <a:buFontTx/>
              <a:buChar char="•"/>
            </a:pPr>
            <a:endParaRPr lang="en-US" baseline="0" dirty="0" smtClean="0"/>
          </a:p>
          <a:p>
            <a:pPr marL="171450" indent="-171450">
              <a:buFontTx/>
              <a:buChar char="•"/>
            </a:pPr>
            <a:r>
              <a:rPr lang="en-US" baseline="0" dirty="0" err="1" smtClean="0"/>
              <a:t>Recomenda</a:t>
            </a:r>
            <a:r>
              <a:rPr lang="en-US" baseline="0" dirty="0" smtClean="0"/>
              <a:t>-se </a:t>
            </a:r>
            <a:r>
              <a:rPr lang="en-US" baseline="0" dirty="0" err="1" smtClean="0"/>
              <a:t>não</a:t>
            </a:r>
            <a:r>
              <a:rPr lang="en-US" baseline="0" dirty="0" smtClean="0"/>
              <a:t> </a:t>
            </a:r>
            <a:r>
              <a:rPr lang="en-US" baseline="0" dirty="0" err="1" smtClean="0"/>
              <a:t>inserir</a:t>
            </a:r>
            <a:r>
              <a:rPr lang="en-US" baseline="0" dirty="0" smtClean="0"/>
              <a:t> </a:t>
            </a:r>
            <a:r>
              <a:rPr lang="en-US" baseline="0" dirty="0" err="1" smtClean="0"/>
              <a:t>muita</a:t>
            </a:r>
            <a:r>
              <a:rPr lang="en-US" baseline="0" dirty="0" smtClean="0"/>
              <a:t> </a:t>
            </a:r>
            <a:r>
              <a:rPr lang="en-US" baseline="0" dirty="0" err="1" smtClean="0"/>
              <a:t>informação</a:t>
            </a:r>
            <a:r>
              <a:rPr lang="en-US" baseline="0" dirty="0" smtClean="0"/>
              <a:t> </a:t>
            </a:r>
            <a:r>
              <a:rPr lang="en-US" baseline="0" dirty="0" err="1" smtClean="0"/>
              <a:t>em</a:t>
            </a:r>
            <a:r>
              <a:rPr lang="en-US" baseline="0" dirty="0" smtClean="0"/>
              <a:t> </a:t>
            </a:r>
            <a:r>
              <a:rPr lang="en-US" baseline="0" dirty="0" err="1" smtClean="0"/>
              <a:t>cada</a:t>
            </a:r>
            <a:r>
              <a:rPr lang="en-US" baseline="0" dirty="0" smtClean="0"/>
              <a:t> slide, </a:t>
            </a:r>
            <a:r>
              <a:rPr lang="en-US" baseline="0" dirty="0" err="1" smtClean="0"/>
              <a:t>para</a:t>
            </a:r>
            <a:r>
              <a:rPr lang="en-US" baseline="0" dirty="0" smtClean="0"/>
              <a:t> </a:t>
            </a:r>
            <a:r>
              <a:rPr lang="en-US" baseline="0" dirty="0" err="1" smtClean="0"/>
              <a:t>que</a:t>
            </a:r>
            <a:r>
              <a:rPr lang="en-US" baseline="0" dirty="0" smtClean="0"/>
              <a:t> se </a:t>
            </a:r>
            <a:r>
              <a:rPr lang="en-US" baseline="0" dirty="0" err="1" smtClean="0"/>
              <a:t>tenha</a:t>
            </a:r>
            <a:r>
              <a:rPr lang="en-US" baseline="0" dirty="0" smtClean="0"/>
              <a:t> </a:t>
            </a:r>
            <a:r>
              <a:rPr lang="en-US" baseline="0" dirty="0" err="1" smtClean="0"/>
              <a:t>uma</a:t>
            </a:r>
            <a:r>
              <a:rPr lang="en-US" baseline="0" dirty="0" smtClean="0"/>
              <a:t> </a:t>
            </a:r>
            <a:r>
              <a:rPr lang="en-US" baseline="0" dirty="0" err="1" smtClean="0"/>
              <a:t>melhor</a:t>
            </a:r>
            <a:r>
              <a:rPr lang="en-US" baseline="0" dirty="0" smtClean="0"/>
              <a:t> </a:t>
            </a:r>
            <a:r>
              <a:rPr lang="en-US" baseline="0" dirty="0" err="1" smtClean="0"/>
              <a:t>apresentação</a:t>
            </a:r>
            <a:r>
              <a:rPr lang="en-US" baseline="0" dirty="0" smtClean="0"/>
              <a:t> e </a:t>
            </a:r>
            <a:r>
              <a:rPr lang="en-US" baseline="0" dirty="0" err="1" smtClean="0"/>
              <a:t>visualização</a:t>
            </a:r>
            <a:r>
              <a:rPr lang="en-US" baseline="0" dirty="0" smtClean="0"/>
              <a:t> das </a:t>
            </a:r>
            <a:r>
              <a:rPr lang="en-US" baseline="0" dirty="0" err="1" smtClean="0"/>
              <a:t>informações</a:t>
            </a:r>
            <a:r>
              <a:rPr lang="en-US" baseline="0" dirty="0" smtClean="0"/>
              <a:t>.</a:t>
            </a:r>
          </a:p>
          <a:p>
            <a:pPr marL="171450" indent="-171450">
              <a:buFontTx/>
              <a:buChar char="•"/>
            </a:pPr>
            <a:endParaRPr lang="en-US" baseline="0" dirty="0" smtClean="0"/>
          </a:p>
          <a:p>
            <a:pPr marL="171450" indent="-171450">
              <a:buFontTx/>
              <a:buChar char="•"/>
            </a:pPr>
            <a:r>
              <a:rPr lang="en-US" baseline="0" dirty="0" smtClean="0"/>
              <a:t>O </a:t>
            </a:r>
            <a:r>
              <a:rPr lang="en-US" baseline="0" dirty="0" err="1" smtClean="0"/>
              <a:t>texto</a:t>
            </a:r>
            <a:r>
              <a:rPr lang="en-US" baseline="0" dirty="0" smtClean="0"/>
              <a:t> </a:t>
            </a:r>
            <a:r>
              <a:rPr lang="en-US" baseline="0" dirty="0" err="1" smtClean="0"/>
              <a:t>aplicado</a:t>
            </a:r>
            <a:r>
              <a:rPr lang="en-US" baseline="0" dirty="0" smtClean="0"/>
              <a:t> </a:t>
            </a:r>
            <a:r>
              <a:rPr lang="en-US" baseline="0" dirty="0" err="1" smtClean="0"/>
              <a:t>é</a:t>
            </a:r>
            <a:r>
              <a:rPr lang="en-US" baseline="0" dirty="0" smtClean="0"/>
              <a:t> </a:t>
            </a:r>
            <a:r>
              <a:rPr lang="en-US" baseline="0" dirty="0" err="1" smtClean="0"/>
              <a:t>apenas</a:t>
            </a:r>
            <a:r>
              <a:rPr lang="en-US" baseline="0" dirty="0" smtClean="0"/>
              <a:t> </a:t>
            </a:r>
            <a:r>
              <a:rPr lang="en-US" baseline="0" dirty="0" err="1" smtClean="0"/>
              <a:t>ilustrativo</a:t>
            </a:r>
            <a:r>
              <a:rPr lang="en-US" baseline="0" dirty="0" smtClean="0"/>
              <a:t>. </a:t>
            </a:r>
            <a:r>
              <a:rPr lang="en-US" baseline="0" dirty="0" err="1" smtClean="0"/>
              <a:t>Substituir</a:t>
            </a:r>
            <a:r>
              <a:rPr lang="en-US" baseline="0" dirty="0" smtClean="0"/>
              <a:t> as </a:t>
            </a:r>
            <a:r>
              <a:rPr lang="en-US" baseline="0" dirty="0" err="1" smtClean="0"/>
              <a:t>informações</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E744BDC7-DD2E-1E49-B7CE-8F6775E9A2B0}" type="slidenum">
              <a:rPr lang="en-US" smtClean="0"/>
              <a:t>24</a:t>
            </a:fld>
            <a:endParaRPr lang="en-US"/>
          </a:p>
        </p:txBody>
      </p:sp>
    </p:spTree>
    <p:extLst>
      <p:ext uri="{BB962C8B-B14F-4D97-AF65-F5344CB8AC3E}">
        <p14:creationId xmlns:p14="http://schemas.microsoft.com/office/powerpoint/2010/main" val="6785844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Nos</a:t>
            </a:r>
            <a:r>
              <a:rPr lang="en-US" dirty="0" smtClean="0"/>
              <a:t> slides de </a:t>
            </a:r>
            <a:r>
              <a:rPr lang="en-US" dirty="0" err="1" smtClean="0"/>
              <a:t>conteúdo</a:t>
            </a:r>
            <a:r>
              <a:rPr lang="en-US" dirty="0" smtClean="0"/>
              <a:t>, </a:t>
            </a:r>
            <a:r>
              <a:rPr lang="en-US" dirty="0" err="1" smtClean="0"/>
              <a:t>devemos</a:t>
            </a:r>
            <a:r>
              <a:rPr lang="en-US" dirty="0" smtClean="0"/>
              <a:t> </a:t>
            </a:r>
            <a:r>
              <a:rPr lang="en-US" dirty="0" err="1" smtClean="0"/>
              <a:t>respeitar</a:t>
            </a:r>
            <a:r>
              <a:rPr lang="en-US" dirty="0" smtClean="0"/>
              <a:t> a </a:t>
            </a:r>
            <a:r>
              <a:rPr lang="en-US" dirty="0" err="1" smtClean="0"/>
              <a:t>área</a:t>
            </a:r>
            <a:r>
              <a:rPr lang="en-US" dirty="0" smtClean="0"/>
              <a:t> de </a:t>
            </a:r>
            <a:r>
              <a:rPr lang="en-US" dirty="0" err="1" smtClean="0"/>
              <a:t>limite</a:t>
            </a:r>
            <a:r>
              <a:rPr lang="en-US" dirty="0" smtClean="0"/>
              <a:t> de </a:t>
            </a:r>
            <a:r>
              <a:rPr lang="en-US" dirty="0" err="1" smtClean="0"/>
              <a:t>informação</a:t>
            </a:r>
            <a:r>
              <a:rPr lang="en-US" dirty="0" smtClean="0"/>
              <a:t>.</a:t>
            </a:r>
          </a:p>
          <a:p>
            <a:endParaRPr lang="en-US" dirty="0" smtClean="0"/>
          </a:p>
          <a:p>
            <a:pPr marL="171450" indent="-171450">
              <a:buFontTx/>
              <a:buChar char="•"/>
            </a:pPr>
            <a:r>
              <a:rPr lang="en-US" dirty="0" err="1" smtClean="0"/>
              <a:t>Tema</a:t>
            </a:r>
            <a:r>
              <a:rPr lang="en-US" baseline="0" dirty="0" smtClean="0"/>
              <a:t> do slide </a:t>
            </a:r>
            <a:r>
              <a:rPr lang="en-US" baseline="0" dirty="0" err="1" smtClean="0"/>
              <a:t>em</a:t>
            </a:r>
            <a:r>
              <a:rPr lang="en-US" baseline="0" dirty="0" smtClean="0"/>
              <a:t> </a:t>
            </a:r>
            <a:r>
              <a:rPr lang="en-US" baseline="0" dirty="0" err="1" smtClean="0"/>
              <a:t>fonte</a:t>
            </a:r>
            <a:r>
              <a:rPr lang="en-US" baseline="0" dirty="0" smtClean="0"/>
              <a:t> Calibri </a:t>
            </a:r>
            <a:r>
              <a:rPr lang="en-US" baseline="0" dirty="0" err="1" smtClean="0"/>
              <a:t>corpo</a:t>
            </a:r>
            <a:r>
              <a:rPr lang="en-US" baseline="0" dirty="0" smtClean="0"/>
              <a:t> 20, bold e </a:t>
            </a:r>
            <a:r>
              <a:rPr lang="en-US" baseline="0" dirty="0" err="1" smtClean="0"/>
              <a:t>alinhada</a:t>
            </a:r>
            <a:r>
              <a:rPr lang="en-US" baseline="0" dirty="0" smtClean="0"/>
              <a:t> </a:t>
            </a:r>
            <a:r>
              <a:rPr lang="en-US" baseline="0" dirty="0" err="1" smtClean="0"/>
              <a:t>à</a:t>
            </a:r>
            <a:r>
              <a:rPr lang="en-US" baseline="0" dirty="0" smtClean="0"/>
              <a:t> </a:t>
            </a:r>
            <a:r>
              <a:rPr lang="en-US" baseline="0" dirty="0" err="1" smtClean="0"/>
              <a:t>essquerda</a:t>
            </a:r>
            <a:r>
              <a:rPr lang="en-US" baseline="0" dirty="0" smtClean="0"/>
              <a:t>.</a:t>
            </a:r>
          </a:p>
          <a:p>
            <a:pPr marL="171450" indent="-171450">
              <a:buFontTx/>
              <a:buChar char="•"/>
            </a:pPr>
            <a:endParaRPr lang="en-US" baseline="0" dirty="0" smtClean="0"/>
          </a:p>
          <a:p>
            <a:pPr marL="171450" indent="-171450">
              <a:buFontTx/>
              <a:buChar char="•"/>
            </a:pPr>
            <a:r>
              <a:rPr lang="en-US" baseline="0" dirty="0" smtClean="0"/>
              <a:t>O </a:t>
            </a:r>
            <a:r>
              <a:rPr lang="en-US" baseline="0" dirty="0" err="1" smtClean="0"/>
              <a:t>subtítulo</a:t>
            </a:r>
            <a:r>
              <a:rPr lang="en-US" baseline="0" dirty="0" smtClean="0"/>
              <a:t> do slide </a:t>
            </a:r>
            <a:r>
              <a:rPr lang="en-US" baseline="0" dirty="0" err="1" smtClean="0"/>
              <a:t>em</a:t>
            </a:r>
            <a:r>
              <a:rPr lang="en-US" baseline="0" dirty="0" smtClean="0"/>
              <a:t> Calibri 14, regular e </a:t>
            </a:r>
            <a:r>
              <a:rPr lang="en-US" baseline="0" dirty="0" err="1" smtClean="0"/>
              <a:t>alinhada</a:t>
            </a:r>
            <a:r>
              <a:rPr lang="en-US" baseline="0" dirty="0" smtClean="0"/>
              <a:t> </a:t>
            </a:r>
            <a:r>
              <a:rPr lang="en-US" baseline="0" dirty="0" err="1" smtClean="0"/>
              <a:t>à</a:t>
            </a:r>
            <a:r>
              <a:rPr lang="en-US" baseline="0" dirty="0" smtClean="0"/>
              <a:t> </a:t>
            </a:r>
            <a:r>
              <a:rPr lang="en-US" baseline="0" dirty="0" err="1" smtClean="0"/>
              <a:t>direita</a:t>
            </a:r>
            <a:r>
              <a:rPr lang="en-US" baseline="0" dirty="0" smtClean="0"/>
              <a:t>.</a:t>
            </a:r>
          </a:p>
          <a:p>
            <a:pPr marL="171450" indent="-171450">
              <a:buFontTx/>
              <a:buChar char="•"/>
            </a:pPr>
            <a:endParaRPr lang="en-US" baseline="0" dirty="0" smtClean="0"/>
          </a:p>
          <a:p>
            <a:pPr marL="171450" indent="-171450">
              <a:buFontTx/>
              <a:buChar char="•"/>
            </a:pPr>
            <a:r>
              <a:rPr lang="en-US" baseline="0" dirty="0" smtClean="0"/>
              <a:t>O </a:t>
            </a:r>
            <a:r>
              <a:rPr lang="en-US" baseline="0" dirty="0" err="1" smtClean="0"/>
              <a:t>corpo</a:t>
            </a:r>
            <a:r>
              <a:rPr lang="en-US" baseline="0" dirty="0" smtClean="0"/>
              <a:t> de </a:t>
            </a:r>
            <a:r>
              <a:rPr lang="en-US" baseline="0" dirty="0" err="1" smtClean="0"/>
              <a:t>texto</a:t>
            </a:r>
            <a:r>
              <a:rPr lang="en-US" baseline="0" dirty="0" smtClean="0"/>
              <a:t> do </a:t>
            </a:r>
            <a:r>
              <a:rPr lang="en-US" baseline="0" dirty="0" err="1" smtClean="0"/>
              <a:t>conteúdo</a:t>
            </a:r>
            <a:r>
              <a:rPr lang="en-US" baseline="0" dirty="0" smtClean="0"/>
              <a:t> </a:t>
            </a:r>
            <a:r>
              <a:rPr lang="en-US" baseline="0" dirty="0" err="1" smtClean="0"/>
              <a:t>em</a:t>
            </a:r>
            <a:r>
              <a:rPr lang="en-US" baseline="0" dirty="0" smtClean="0"/>
              <a:t> Calibri 13, regular </a:t>
            </a:r>
            <a:r>
              <a:rPr lang="en-US" baseline="0" dirty="0" err="1" smtClean="0"/>
              <a:t>alinhada</a:t>
            </a:r>
            <a:r>
              <a:rPr lang="en-US" baseline="0" dirty="0" smtClean="0"/>
              <a:t> </a:t>
            </a:r>
            <a:r>
              <a:rPr lang="en-US" baseline="0" dirty="0" err="1" smtClean="0"/>
              <a:t>à</a:t>
            </a:r>
            <a:r>
              <a:rPr lang="en-US" baseline="0" dirty="0" smtClean="0"/>
              <a:t> </a:t>
            </a:r>
            <a:r>
              <a:rPr lang="en-US" baseline="0" dirty="0" err="1" smtClean="0"/>
              <a:t>esquerda</a:t>
            </a:r>
            <a:r>
              <a:rPr lang="en-US" baseline="0" dirty="0" smtClean="0"/>
              <a:t> e </a:t>
            </a:r>
            <a:r>
              <a:rPr lang="en-US" baseline="0" dirty="0" err="1" smtClean="0"/>
              <a:t>em</a:t>
            </a:r>
            <a:r>
              <a:rPr lang="en-US" baseline="0" dirty="0" smtClean="0"/>
              <a:t> </a:t>
            </a:r>
            <a:r>
              <a:rPr lang="en-US" baseline="0" dirty="0" err="1" smtClean="0"/>
              <a:t>preto</a:t>
            </a:r>
            <a:r>
              <a:rPr lang="en-US" baseline="0" dirty="0" smtClean="0"/>
              <a:t>.</a:t>
            </a:r>
          </a:p>
          <a:p>
            <a:pPr marL="171450" indent="-171450">
              <a:buFontTx/>
              <a:buChar char="•"/>
            </a:pPr>
            <a:endParaRPr lang="en-US" baseline="0" dirty="0" smtClean="0"/>
          </a:p>
          <a:p>
            <a:pPr marL="171450" indent="-171450">
              <a:buFontTx/>
              <a:buChar char="•"/>
            </a:pPr>
            <a:r>
              <a:rPr lang="en-US" baseline="0" dirty="0" err="1" smtClean="0"/>
              <a:t>Recomenda</a:t>
            </a:r>
            <a:r>
              <a:rPr lang="en-US" baseline="0" dirty="0" smtClean="0"/>
              <a:t>-se </a:t>
            </a:r>
            <a:r>
              <a:rPr lang="en-US" baseline="0" dirty="0" err="1" smtClean="0"/>
              <a:t>não</a:t>
            </a:r>
            <a:r>
              <a:rPr lang="en-US" baseline="0" dirty="0" smtClean="0"/>
              <a:t> </a:t>
            </a:r>
            <a:r>
              <a:rPr lang="en-US" baseline="0" dirty="0" err="1" smtClean="0"/>
              <a:t>inserir</a:t>
            </a:r>
            <a:r>
              <a:rPr lang="en-US" baseline="0" dirty="0" smtClean="0"/>
              <a:t> </a:t>
            </a:r>
            <a:r>
              <a:rPr lang="en-US" baseline="0" dirty="0" err="1" smtClean="0"/>
              <a:t>muita</a:t>
            </a:r>
            <a:r>
              <a:rPr lang="en-US" baseline="0" dirty="0" smtClean="0"/>
              <a:t> </a:t>
            </a:r>
            <a:r>
              <a:rPr lang="en-US" baseline="0" dirty="0" err="1" smtClean="0"/>
              <a:t>informação</a:t>
            </a:r>
            <a:r>
              <a:rPr lang="en-US" baseline="0" dirty="0" smtClean="0"/>
              <a:t> </a:t>
            </a:r>
            <a:r>
              <a:rPr lang="en-US" baseline="0" dirty="0" err="1" smtClean="0"/>
              <a:t>em</a:t>
            </a:r>
            <a:r>
              <a:rPr lang="en-US" baseline="0" dirty="0" smtClean="0"/>
              <a:t> </a:t>
            </a:r>
            <a:r>
              <a:rPr lang="en-US" baseline="0" dirty="0" err="1" smtClean="0"/>
              <a:t>cada</a:t>
            </a:r>
            <a:r>
              <a:rPr lang="en-US" baseline="0" dirty="0" smtClean="0"/>
              <a:t> slide, </a:t>
            </a:r>
            <a:r>
              <a:rPr lang="en-US" baseline="0" dirty="0" err="1" smtClean="0"/>
              <a:t>para</a:t>
            </a:r>
            <a:r>
              <a:rPr lang="en-US" baseline="0" dirty="0" smtClean="0"/>
              <a:t> </a:t>
            </a:r>
            <a:r>
              <a:rPr lang="en-US" baseline="0" dirty="0" err="1" smtClean="0"/>
              <a:t>que</a:t>
            </a:r>
            <a:r>
              <a:rPr lang="en-US" baseline="0" dirty="0" smtClean="0"/>
              <a:t> se </a:t>
            </a:r>
            <a:r>
              <a:rPr lang="en-US" baseline="0" dirty="0" err="1" smtClean="0"/>
              <a:t>tenha</a:t>
            </a:r>
            <a:r>
              <a:rPr lang="en-US" baseline="0" dirty="0" smtClean="0"/>
              <a:t> </a:t>
            </a:r>
            <a:r>
              <a:rPr lang="en-US" baseline="0" dirty="0" err="1" smtClean="0"/>
              <a:t>uma</a:t>
            </a:r>
            <a:r>
              <a:rPr lang="en-US" baseline="0" dirty="0" smtClean="0"/>
              <a:t> </a:t>
            </a:r>
            <a:r>
              <a:rPr lang="en-US" baseline="0" dirty="0" err="1" smtClean="0"/>
              <a:t>melhor</a:t>
            </a:r>
            <a:r>
              <a:rPr lang="en-US" baseline="0" dirty="0" smtClean="0"/>
              <a:t> </a:t>
            </a:r>
            <a:r>
              <a:rPr lang="en-US" baseline="0" dirty="0" err="1" smtClean="0"/>
              <a:t>apresentação</a:t>
            </a:r>
            <a:r>
              <a:rPr lang="en-US" baseline="0" dirty="0" smtClean="0"/>
              <a:t> e </a:t>
            </a:r>
            <a:r>
              <a:rPr lang="en-US" baseline="0" dirty="0" err="1" smtClean="0"/>
              <a:t>visualização</a:t>
            </a:r>
            <a:r>
              <a:rPr lang="en-US" baseline="0" dirty="0" smtClean="0"/>
              <a:t> das </a:t>
            </a:r>
            <a:r>
              <a:rPr lang="en-US" baseline="0" dirty="0" err="1" smtClean="0"/>
              <a:t>informações</a:t>
            </a:r>
            <a:r>
              <a:rPr lang="en-US" baseline="0" dirty="0" smtClean="0"/>
              <a:t>.</a:t>
            </a:r>
          </a:p>
          <a:p>
            <a:pPr marL="171450" indent="-171450">
              <a:buFontTx/>
              <a:buChar char="•"/>
            </a:pPr>
            <a:endParaRPr lang="en-US" baseline="0" dirty="0" smtClean="0"/>
          </a:p>
          <a:p>
            <a:pPr marL="171450" indent="-171450">
              <a:buFontTx/>
              <a:buChar char="•"/>
            </a:pPr>
            <a:r>
              <a:rPr lang="en-US" baseline="0" dirty="0" smtClean="0"/>
              <a:t>O </a:t>
            </a:r>
            <a:r>
              <a:rPr lang="en-US" baseline="0" dirty="0" err="1" smtClean="0"/>
              <a:t>texto</a:t>
            </a:r>
            <a:r>
              <a:rPr lang="en-US" baseline="0" dirty="0" smtClean="0"/>
              <a:t> </a:t>
            </a:r>
            <a:r>
              <a:rPr lang="en-US" baseline="0" dirty="0" err="1" smtClean="0"/>
              <a:t>aplicado</a:t>
            </a:r>
            <a:r>
              <a:rPr lang="en-US" baseline="0" dirty="0" smtClean="0"/>
              <a:t> </a:t>
            </a:r>
            <a:r>
              <a:rPr lang="en-US" baseline="0" dirty="0" err="1" smtClean="0"/>
              <a:t>é</a:t>
            </a:r>
            <a:r>
              <a:rPr lang="en-US" baseline="0" dirty="0" smtClean="0"/>
              <a:t> </a:t>
            </a:r>
            <a:r>
              <a:rPr lang="en-US" baseline="0" dirty="0" err="1" smtClean="0"/>
              <a:t>apenas</a:t>
            </a:r>
            <a:r>
              <a:rPr lang="en-US" baseline="0" dirty="0" smtClean="0"/>
              <a:t> </a:t>
            </a:r>
            <a:r>
              <a:rPr lang="en-US" baseline="0" dirty="0" err="1" smtClean="0"/>
              <a:t>ilustrativo</a:t>
            </a:r>
            <a:r>
              <a:rPr lang="en-US" baseline="0" dirty="0" smtClean="0"/>
              <a:t>. </a:t>
            </a:r>
            <a:r>
              <a:rPr lang="en-US" baseline="0" dirty="0" err="1" smtClean="0"/>
              <a:t>Substituir</a:t>
            </a:r>
            <a:r>
              <a:rPr lang="en-US" baseline="0" dirty="0" smtClean="0"/>
              <a:t> as </a:t>
            </a:r>
            <a:r>
              <a:rPr lang="en-US" baseline="0" dirty="0" err="1" smtClean="0"/>
              <a:t>informações</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E744BDC7-DD2E-1E49-B7CE-8F6775E9A2B0}" type="slidenum">
              <a:rPr lang="en-US" smtClean="0"/>
              <a:t>26</a:t>
            </a:fld>
            <a:endParaRPr lang="en-US"/>
          </a:p>
        </p:txBody>
      </p:sp>
    </p:spTree>
    <p:extLst>
      <p:ext uri="{BB962C8B-B14F-4D97-AF65-F5344CB8AC3E}">
        <p14:creationId xmlns:p14="http://schemas.microsoft.com/office/powerpoint/2010/main" val="678584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Para </a:t>
            </a:r>
            <a:r>
              <a:rPr lang="en-US" dirty="0" err="1" smtClean="0"/>
              <a:t>divisórias</a:t>
            </a:r>
            <a:r>
              <a:rPr lang="en-US" dirty="0" smtClean="0"/>
              <a:t> </a:t>
            </a:r>
            <a:r>
              <a:rPr lang="en-US" dirty="0" err="1" smtClean="0"/>
              <a:t>em</a:t>
            </a:r>
            <a:r>
              <a:rPr lang="en-US" dirty="0" smtClean="0"/>
              <a:t> </a:t>
            </a:r>
            <a:r>
              <a:rPr lang="en-US" dirty="0" err="1" smtClean="0"/>
              <a:t>fundo</a:t>
            </a:r>
            <a:r>
              <a:rPr lang="en-US" dirty="0" smtClean="0"/>
              <a:t> </a:t>
            </a:r>
            <a:r>
              <a:rPr lang="en-US" dirty="0" err="1" smtClean="0"/>
              <a:t>azul</a:t>
            </a:r>
            <a:r>
              <a:rPr lang="en-US" baseline="0" dirty="0" smtClean="0"/>
              <a:t> </a:t>
            </a:r>
            <a:r>
              <a:rPr lang="en-US" baseline="0" dirty="0" err="1" smtClean="0"/>
              <a:t>escuro</a:t>
            </a:r>
            <a:r>
              <a:rPr lang="en-US" dirty="0" smtClean="0"/>
              <a:t>, com </a:t>
            </a:r>
            <a:r>
              <a:rPr lang="en-US" dirty="0" err="1" smtClean="0"/>
              <a:t>temas</a:t>
            </a:r>
            <a:r>
              <a:rPr lang="en-US" dirty="0" smtClean="0"/>
              <a:t> </a:t>
            </a:r>
            <a:r>
              <a:rPr lang="en-US" dirty="0" err="1" smtClean="0"/>
              <a:t>relevantes</a:t>
            </a:r>
            <a:r>
              <a:rPr lang="en-US" dirty="0" smtClean="0"/>
              <a:t>:</a:t>
            </a:r>
          </a:p>
          <a:p>
            <a:endParaRPr lang="en-US" dirty="0" smtClean="0"/>
          </a:p>
          <a:p>
            <a:r>
              <a:rPr lang="en-US" dirty="0" smtClean="0"/>
              <a:t>-</a:t>
            </a:r>
            <a:r>
              <a:rPr lang="en-US" baseline="0" dirty="0" smtClean="0"/>
              <a:t> </a:t>
            </a:r>
            <a:r>
              <a:rPr lang="en-US" baseline="0" dirty="0" err="1" smtClean="0"/>
              <a:t>Utilizar</a:t>
            </a:r>
            <a:r>
              <a:rPr lang="en-US" baseline="0" dirty="0" smtClean="0"/>
              <a:t> </a:t>
            </a:r>
            <a:r>
              <a:rPr lang="en-US" baseline="0" dirty="0" err="1" smtClean="0"/>
              <a:t>fonte</a:t>
            </a:r>
            <a:r>
              <a:rPr lang="en-US" baseline="0" dirty="0" smtClean="0"/>
              <a:t> Calibri 40 </a:t>
            </a:r>
            <a:r>
              <a:rPr lang="en-US" baseline="0" dirty="0" err="1" smtClean="0"/>
              <a:t>branca</a:t>
            </a:r>
            <a:r>
              <a:rPr lang="en-US" baseline="0" dirty="0" smtClean="0"/>
              <a:t>, bold e </a:t>
            </a:r>
            <a:r>
              <a:rPr lang="en-US" baseline="0" dirty="0" err="1" smtClean="0"/>
              <a:t>parágrafo</a:t>
            </a:r>
            <a:r>
              <a:rPr lang="en-US" baseline="0" dirty="0" smtClean="0"/>
              <a:t> </a:t>
            </a:r>
            <a:r>
              <a:rPr lang="en-US" baseline="0" dirty="0" err="1" smtClean="0"/>
              <a:t>centralizado</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E744BDC7-DD2E-1E49-B7CE-8F6775E9A2B0}" type="slidenum">
              <a:rPr lang="en-US" smtClean="0"/>
              <a:t>3</a:t>
            </a:fld>
            <a:endParaRPr lang="en-US"/>
          </a:p>
        </p:txBody>
      </p:sp>
    </p:spTree>
    <p:extLst>
      <p:ext uri="{BB962C8B-B14F-4D97-AF65-F5344CB8AC3E}">
        <p14:creationId xmlns:p14="http://schemas.microsoft.com/office/powerpoint/2010/main" val="1818341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Nos</a:t>
            </a:r>
            <a:r>
              <a:rPr lang="en-US" dirty="0" smtClean="0"/>
              <a:t> slides de </a:t>
            </a:r>
            <a:r>
              <a:rPr lang="en-US" dirty="0" err="1" smtClean="0"/>
              <a:t>conteúdo</a:t>
            </a:r>
            <a:r>
              <a:rPr lang="en-US" dirty="0" smtClean="0"/>
              <a:t>, </a:t>
            </a:r>
            <a:r>
              <a:rPr lang="en-US" dirty="0" err="1" smtClean="0"/>
              <a:t>devemos</a:t>
            </a:r>
            <a:r>
              <a:rPr lang="en-US" dirty="0" smtClean="0"/>
              <a:t> </a:t>
            </a:r>
            <a:r>
              <a:rPr lang="en-US" dirty="0" err="1" smtClean="0"/>
              <a:t>respeitar</a:t>
            </a:r>
            <a:r>
              <a:rPr lang="en-US" dirty="0" smtClean="0"/>
              <a:t> a </a:t>
            </a:r>
            <a:r>
              <a:rPr lang="en-US" dirty="0" err="1" smtClean="0"/>
              <a:t>área</a:t>
            </a:r>
            <a:r>
              <a:rPr lang="en-US" dirty="0" smtClean="0"/>
              <a:t> de </a:t>
            </a:r>
            <a:r>
              <a:rPr lang="en-US" dirty="0" err="1" smtClean="0"/>
              <a:t>limite</a:t>
            </a:r>
            <a:r>
              <a:rPr lang="en-US" dirty="0" smtClean="0"/>
              <a:t> de </a:t>
            </a:r>
            <a:r>
              <a:rPr lang="en-US" dirty="0" err="1" smtClean="0"/>
              <a:t>informação</a:t>
            </a:r>
            <a:r>
              <a:rPr lang="en-US" dirty="0" smtClean="0"/>
              <a:t>.</a:t>
            </a:r>
          </a:p>
          <a:p>
            <a:endParaRPr lang="en-US" dirty="0" smtClean="0"/>
          </a:p>
          <a:p>
            <a:pPr marL="171450" indent="-171450">
              <a:buFontTx/>
              <a:buChar char="•"/>
            </a:pPr>
            <a:r>
              <a:rPr lang="en-US" dirty="0" err="1" smtClean="0"/>
              <a:t>Tema</a:t>
            </a:r>
            <a:r>
              <a:rPr lang="en-US" baseline="0" dirty="0" smtClean="0"/>
              <a:t> do slide </a:t>
            </a:r>
            <a:r>
              <a:rPr lang="en-US" baseline="0" dirty="0" err="1" smtClean="0"/>
              <a:t>em</a:t>
            </a:r>
            <a:r>
              <a:rPr lang="en-US" baseline="0" dirty="0" smtClean="0"/>
              <a:t> </a:t>
            </a:r>
            <a:r>
              <a:rPr lang="en-US" baseline="0" dirty="0" err="1" smtClean="0"/>
              <a:t>fonte</a:t>
            </a:r>
            <a:r>
              <a:rPr lang="en-US" baseline="0" dirty="0" smtClean="0"/>
              <a:t> Calibri </a:t>
            </a:r>
            <a:r>
              <a:rPr lang="en-US" baseline="0" dirty="0" err="1" smtClean="0"/>
              <a:t>corpo</a:t>
            </a:r>
            <a:r>
              <a:rPr lang="en-US" baseline="0" dirty="0" smtClean="0"/>
              <a:t> 20, bold e </a:t>
            </a:r>
            <a:r>
              <a:rPr lang="en-US" baseline="0" dirty="0" err="1" smtClean="0"/>
              <a:t>alinhada</a:t>
            </a:r>
            <a:r>
              <a:rPr lang="en-US" baseline="0" dirty="0" smtClean="0"/>
              <a:t> </a:t>
            </a:r>
            <a:r>
              <a:rPr lang="en-US" baseline="0" dirty="0" err="1" smtClean="0"/>
              <a:t>à</a:t>
            </a:r>
            <a:r>
              <a:rPr lang="en-US" baseline="0" dirty="0" smtClean="0"/>
              <a:t> </a:t>
            </a:r>
            <a:r>
              <a:rPr lang="en-US" baseline="0" dirty="0" err="1" smtClean="0"/>
              <a:t>essquerda</a:t>
            </a:r>
            <a:r>
              <a:rPr lang="en-US" baseline="0" dirty="0" smtClean="0"/>
              <a:t>.</a:t>
            </a:r>
          </a:p>
          <a:p>
            <a:pPr marL="171450" indent="-171450">
              <a:buFontTx/>
              <a:buChar char="•"/>
            </a:pPr>
            <a:endParaRPr lang="en-US" baseline="0" dirty="0" smtClean="0"/>
          </a:p>
          <a:p>
            <a:pPr marL="171450" indent="-171450">
              <a:buFontTx/>
              <a:buChar char="•"/>
            </a:pPr>
            <a:r>
              <a:rPr lang="en-US" baseline="0" dirty="0" smtClean="0"/>
              <a:t>O </a:t>
            </a:r>
            <a:r>
              <a:rPr lang="en-US" baseline="0" dirty="0" err="1" smtClean="0"/>
              <a:t>subtítulo</a:t>
            </a:r>
            <a:r>
              <a:rPr lang="en-US" baseline="0" dirty="0" smtClean="0"/>
              <a:t> do slide </a:t>
            </a:r>
            <a:r>
              <a:rPr lang="en-US" baseline="0" dirty="0" err="1" smtClean="0"/>
              <a:t>em</a:t>
            </a:r>
            <a:r>
              <a:rPr lang="en-US" baseline="0" dirty="0" smtClean="0"/>
              <a:t> Calibri 14, regular e </a:t>
            </a:r>
            <a:r>
              <a:rPr lang="en-US" baseline="0" dirty="0" err="1" smtClean="0"/>
              <a:t>alinhada</a:t>
            </a:r>
            <a:r>
              <a:rPr lang="en-US" baseline="0" dirty="0" smtClean="0"/>
              <a:t> </a:t>
            </a:r>
            <a:r>
              <a:rPr lang="en-US" baseline="0" dirty="0" err="1" smtClean="0"/>
              <a:t>à</a:t>
            </a:r>
            <a:r>
              <a:rPr lang="en-US" baseline="0" dirty="0" smtClean="0"/>
              <a:t> </a:t>
            </a:r>
            <a:r>
              <a:rPr lang="en-US" baseline="0" dirty="0" err="1" smtClean="0"/>
              <a:t>direita</a:t>
            </a:r>
            <a:r>
              <a:rPr lang="en-US" baseline="0" dirty="0" smtClean="0"/>
              <a:t>.</a:t>
            </a:r>
          </a:p>
          <a:p>
            <a:pPr marL="171450" indent="-171450">
              <a:buFontTx/>
              <a:buChar char="•"/>
            </a:pPr>
            <a:endParaRPr lang="en-US" baseline="0" dirty="0" smtClean="0"/>
          </a:p>
          <a:p>
            <a:pPr marL="171450" indent="-171450">
              <a:buFontTx/>
              <a:buChar char="•"/>
            </a:pPr>
            <a:r>
              <a:rPr lang="en-US" baseline="0" dirty="0" smtClean="0"/>
              <a:t>O </a:t>
            </a:r>
            <a:r>
              <a:rPr lang="en-US" baseline="0" dirty="0" err="1" smtClean="0"/>
              <a:t>corpo</a:t>
            </a:r>
            <a:r>
              <a:rPr lang="en-US" baseline="0" dirty="0" smtClean="0"/>
              <a:t> de </a:t>
            </a:r>
            <a:r>
              <a:rPr lang="en-US" baseline="0" dirty="0" err="1" smtClean="0"/>
              <a:t>texto</a:t>
            </a:r>
            <a:r>
              <a:rPr lang="en-US" baseline="0" dirty="0" smtClean="0"/>
              <a:t> do </a:t>
            </a:r>
            <a:r>
              <a:rPr lang="en-US" baseline="0" dirty="0" err="1" smtClean="0"/>
              <a:t>conteúdo</a:t>
            </a:r>
            <a:r>
              <a:rPr lang="en-US" baseline="0" dirty="0" smtClean="0"/>
              <a:t> </a:t>
            </a:r>
            <a:r>
              <a:rPr lang="en-US" baseline="0" dirty="0" err="1" smtClean="0"/>
              <a:t>em</a:t>
            </a:r>
            <a:r>
              <a:rPr lang="en-US" baseline="0" dirty="0" smtClean="0"/>
              <a:t> Calibri 13, regular </a:t>
            </a:r>
            <a:r>
              <a:rPr lang="en-US" baseline="0" dirty="0" err="1" smtClean="0"/>
              <a:t>alinhada</a:t>
            </a:r>
            <a:r>
              <a:rPr lang="en-US" baseline="0" dirty="0" smtClean="0"/>
              <a:t> </a:t>
            </a:r>
            <a:r>
              <a:rPr lang="en-US" baseline="0" dirty="0" err="1" smtClean="0"/>
              <a:t>à</a:t>
            </a:r>
            <a:r>
              <a:rPr lang="en-US" baseline="0" dirty="0" smtClean="0"/>
              <a:t> </a:t>
            </a:r>
            <a:r>
              <a:rPr lang="en-US" baseline="0" dirty="0" err="1" smtClean="0"/>
              <a:t>esquerda</a:t>
            </a:r>
            <a:r>
              <a:rPr lang="en-US" baseline="0" dirty="0" smtClean="0"/>
              <a:t> e </a:t>
            </a:r>
            <a:r>
              <a:rPr lang="en-US" baseline="0" dirty="0" err="1" smtClean="0"/>
              <a:t>em</a:t>
            </a:r>
            <a:r>
              <a:rPr lang="en-US" baseline="0" dirty="0" smtClean="0"/>
              <a:t> </a:t>
            </a:r>
            <a:r>
              <a:rPr lang="en-US" baseline="0" dirty="0" err="1" smtClean="0"/>
              <a:t>preto</a:t>
            </a:r>
            <a:r>
              <a:rPr lang="en-US" baseline="0" dirty="0" smtClean="0"/>
              <a:t>.</a:t>
            </a:r>
          </a:p>
          <a:p>
            <a:pPr marL="171450" indent="-171450">
              <a:buFontTx/>
              <a:buChar char="•"/>
            </a:pPr>
            <a:endParaRPr lang="en-US" baseline="0" dirty="0" smtClean="0"/>
          </a:p>
          <a:p>
            <a:pPr marL="171450" indent="-171450">
              <a:buFontTx/>
              <a:buChar char="•"/>
            </a:pPr>
            <a:r>
              <a:rPr lang="en-US" baseline="0" dirty="0" err="1" smtClean="0"/>
              <a:t>Recomenda</a:t>
            </a:r>
            <a:r>
              <a:rPr lang="en-US" baseline="0" dirty="0" smtClean="0"/>
              <a:t>-se </a:t>
            </a:r>
            <a:r>
              <a:rPr lang="en-US" baseline="0" dirty="0" err="1" smtClean="0"/>
              <a:t>não</a:t>
            </a:r>
            <a:r>
              <a:rPr lang="en-US" baseline="0" dirty="0" smtClean="0"/>
              <a:t> </a:t>
            </a:r>
            <a:r>
              <a:rPr lang="en-US" baseline="0" dirty="0" err="1" smtClean="0"/>
              <a:t>inserir</a:t>
            </a:r>
            <a:r>
              <a:rPr lang="en-US" baseline="0" dirty="0" smtClean="0"/>
              <a:t> </a:t>
            </a:r>
            <a:r>
              <a:rPr lang="en-US" baseline="0" dirty="0" err="1" smtClean="0"/>
              <a:t>muita</a:t>
            </a:r>
            <a:r>
              <a:rPr lang="en-US" baseline="0" dirty="0" smtClean="0"/>
              <a:t> </a:t>
            </a:r>
            <a:r>
              <a:rPr lang="en-US" baseline="0" dirty="0" err="1" smtClean="0"/>
              <a:t>informação</a:t>
            </a:r>
            <a:r>
              <a:rPr lang="en-US" baseline="0" dirty="0" smtClean="0"/>
              <a:t> </a:t>
            </a:r>
            <a:r>
              <a:rPr lang="en-US" baseline="0" dirty="0" err="1" smtClean="0"/>
              <a:t>em</a:t>
            </a:r>
            <a:r>
              <a:rPr lang="en-US" baseline="0" dirty="0" smtClean="0"/>
              <a:t> </a:t>
            </a:r>
            <a:r>
              <a:rPr lang="en-US" baseline="0" dirty="0" err="1" smtClean="0"/>
              <a:t>cada</a:t>
            </a:r>
            <a:r>
              <a:rPr lang="en-US" baseline="0" dirty="0" smtClean="0"/>
              <a:t> slide, </a:t>
            </a:r>
            <a:r>
              <a:rPr lang="en-US" baseline="0" dirty="0" err="1" smtClean="0"/>
              <a:t>para</a:t>
            </a:r>
            <a:r>
              <a:rPr lang="en-US" baseline="0" dirty="0" smtClean="0"/>
              <a:t> </a:t>
            </a:r>
            <a:r>
              <a:rPr lang="en-US" baseline="0" dirty="0" err="1" smtClean="0"/>
              <a:t>que</a:t>
            </a:r>
            <a:r>
              <a:rPr lang="en-US" baseline="0" dirty="0" smtClean="0"/>
              <a:t> se </a:t>
            </a:r>
            <a:r>
              <a:rPr lang="en-US" baseline="0" dirty="0" err="1" smtClean="0"/>
              <a:t>tenha</a:t>
            </a:r>
            <a:r>
              <a:rPr lang="en-US" baseline="0" dirty="0" smtClean="0"/>
              <a:t> </a:t>
            </a:r>
            <a:r>
              <a:rPr lang="en-US" baseline="0" dirty="0" err="1" smtClean="0"/>
              <a:t>uma</a:t>
            </a:r>
            <a:r>
              <a:rPr lang="en-US" baseline="0" dirty="0" smtClean="0"/>
              <a:t> </a:t>
            </a:r>
            <a:r>
              <a:rPr lang="en-US" baseline="0" dirty="0" err="1" smtClean="0"/>
              <a:t>melhor</a:t>
            </a:r>
            <a:r>
              <a:rPr lang="en-US" baseline="0" dirty="0" smtClean="0"/>
              <a:t> </a:t>
            </a:r>
            <a:r>
              <a:rPr lang="en-US" baseline="0" dirty="0" err="1" smtClean="0"/>
              <a:t>apresentação</a:t>
            </a:r>
            <a:r>
              <a:rPr lang="en-US" baseline="0" dirty="0" smtClean="0"/>
              <a:t> e </a:t>
            </a:r>
            <a:r>
              <a:rPr lang="en-US" baseline="0" dirty="0" err="1" smtClean="0"/>
              <a:t>visualização</a:t>
            </a:r>
            <a:r>
              <a:rPr lang="en-US" baseline="0" dirty="0" smtClean="0"/>
              <a:t> das </a:t>
            </a:r>
            <a:r>
              <a:rPr lang="en-US" baseline="0" dirty="0" err="1" smtClean="0"/>
              <a:t>informações</a:t>
            </a:r>
            <a:r>
              <a:rPr lang="en-US" baseline="0" dirty="0" smtClean="0"/>
              <a:t>.</a:t>
            </a:r>
          </a:p>
          <a:p>
            <a:pPr marL="171450" indent="-171450">
              <a:buFontTx/>
              <a:buChar char="•"/>
            </a:pPr>
            <a:endParaRPr lang="en-US" baseline="0" dirty="0" smtClean="0"/>
          </a:p>
          <a:p>
            <a:pPr marL="171450" indent="-171450">
              <a:buFontTx/>
              <a:buChar char="•"/>
            </a:pPr>
            <a:r>
              <a:rPr lang="en-US" baseline="0" dirty="0" smtClean="0"/>
              <a:t>O </a:t>
            </a:r>
            <a:r>
              <a:rPr lang="en-US" baseline="0" dirty="0" err="1" smtClean="0"/>
              <a:t>texto</a:t>
            </a:r>
            <a:r>
              <a:rPr lang="en-US" baseline="0" dirty="0" smtClean="0"/>
              <a:t> </a:t>
            </a:r>
            <a:r>
              <a:rPr lang="en-US" baseline="0" dirty="0" err="1" smtClean="0"/>
              <a:t>aplicado</a:t>
            </a:r>
            <a:r>
              <a:rPr lang="en-US" baseline="0" dirty="0" smtClean="0"/>
              <a:t> </a:t>
            </a:r>
            <a:r>
              <a:rPr lang="en-US" baseline="0" dirty="0" err="1" smtClean="0"/>
              <a:t>é</a:t>
            </a:r>
            <a:r>
              <a:rPr lang="en-US" baseline="0" dirty="0" smtClean="0"/>
              <a:t> </a:t>
            </a:r>
            <a:r>
              <a:rPr lang="en-US" baseline="0" dirty="0" err="1" smtClean="0"/>
              <a:t>apenas</a:t>
            </a:r>
            <a:r>
              <a:rPr lang="en-US" baseline="0" dirty="0" smtClean="0"/>
              <a:t> </a:t>
            </a:r>
            <a:r>
              <a:rPr lang="en-US" baseline="0" dirty="0" err="1" smtClean="0"/>
              <a:t>ilustrativo</a:t>
            </a:r>
            <a:r>
              <a:rPr lang="en-US" baseline="0" dirty="0" smtClean="0"/>
              <a:t>. </a:t>
            </a:r>
            <a:r>
              <a:rPr lang="en-US" baseline="0" dirty="0" err="1" smtClean="0"/>
              <a:t>Substituir</a:t>
            </a:r>
            <a:r>
              <a:rPr lang="en-US" baseline="0" dirty="0" smtClean="0"/>
              <a:t> as </a:t>
            </a:r>
            <a:r>
              <a:rPr lang="en-US" baseline="0" dirty="0" err="1" smtClean="0"/>
              <a:t>informações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E744BDC7-DD2E-1E49-B7CE-8F6775E9A2B0}" type="slidenum">
              <a:rPr lang="en-US" smtClean="0"/>
              <a:t>4</a:t>
            </a:fld>
            <a:endParaRPr lang="en-US"/>
          </a:p>
        </p:txBody>
      </p:sp>
    </p:spTree>
    <p:extLst>
      <p:ext uri="{BB962C8B-B14F-4D97-AF65-F5344CB8AC3E}">
        <p14:creationId xmlns:p14="http://schemas.microsoft.com/office/powerpoint/2010/main" val="2629371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Nos</a:t>
            </a:r>
            <a:r>
              <a:rPr lang="en-US" dirty="0" smtClean="0"/>
              <a:t> slides de </a:t>
            </a:r>
            <a:r>
              <a:rPr lang="en-US" dirty="0" err="1" smtClean="0"/>
              <a:t>conteúdo</a:t>
            </a:r>
            <a:r>
              <a:rPr lang="en-US" dirty="0" smtClean="0"/>
              <a:t>, </a:t>
            </a:r>
            <a:r>
              <a:rPr lang="en-US" dirty="0" err="1" smtClean="0"/>
              <a:t>devemos</a:t>
            </a:r>
            <a:r>
              <a:rPr lang="en-US" dirty="0" smtClean="0"/>
              <a:t> </a:t>
            </a:r>
            <a:r>
              <a:rPr lang="en-US" dirty="0" err="1" smtClean="0"/>
              <a:t>respeitar</a:t>
            </a:r>
            <a:r>
              <a:rPr lang="en-US" dirty="0" smtClean="0"/>
              <a:t> a </a:t>
            </a:r>
            <a:r>
              <a:rPr lang="en-US" dirty="0" err="1" smtClean="0"/>
              <a:t>área</a:t>
            </a:r>
            <a:r>
              <a:rPr lang="en-US" dirty="0" smtClean="0"/>
              <a:t> de </a:t>
            </a:r>
            <a:r>
              <a:rPr lang="en-US" dirty="0" err="1" smtClean="0"/>
              <a:t>limite</a:t>
            </a:r>
            <a:r>
              <a:rPr lang="en-US" dirty="0" smtClean="0"/>
              <a:t> de </a:t>
            </a:r>
            <a:r>
              <a:rPr lang="en-US" dirty="0" err="1" smtClean="0"/>
              <a:t>informação</a:t>
            </a:r>
            <a:r>
              <a:rPr lang="en-US" dirty="0" smtClean="0"/>
              <a:t>.</a:t>
            </a:r>
          </a:p>
          <a:p>
            <a:endParaRPr lang="en-US" dirty="0" smtClean="0"/>
          </a:p>
          <a:p>
            <a:pPr marL="171450" indent="-171450">
              <a:buFontTx/>
              <a:buChar char="•"/>
            </a:pPr>
            <a:r>
              <a:rPr lang="en-US" dirty="0" err="1" smtClean="0"/>
              <a:t>Tema</a:t>
            </a:r>
            <a:r>
              <a:rPr lang="en-US" baseline="0" dirty="0" smtClean="0"/>
              <a:t> do slide </a:t>
            </a:r>
            <a:r>
              <a:rPr lang="en-US" baseline="0" dirty="0" err="1" smtClean="0"/>
              <a:t>em</a:t>
            </a:r>
            <a:r>
              <a:rPr lang="en-US" baseline="0" dirty="0" smtClean="0"/>
              <a:t> </a:t>
            </a:r>
            <a:r>
              <a:rPr lang="en-US" baseline="0" dirty="0" err="1" smtClean="0"/>
              <a:t>fonte</a:t>
            </a:r>
            <a:r>
              <a:rPr lang="en-US" baseline="0" dirty="0" smtClean="0"/>
              <a:t> Calibri </a:t>
            </a:r>
            <a:r>
              <a:rPr lang="en-US" baseline="0" dirty="0" err="1" smtClean="0"/>
              <a:t>corpo</a:t>
            </a:r>
            <a:r>
              <a:rPr lang="en-US" baseline="0" dirty="0" smtClean="0"/>
              <a:t> 20, bold e </a:t>
            </a:r>
            <a:r>
              <a:rPr lang="en-US" baseline="0" dirty="0" err="1" smtClean="0"/>
              <a:t>alinhada</a:t>
            </a:r>
            <a:r>
              <a:rPr lang="en-US" baseline="0" dirty="0" smtClean="0"/>
              <a:t> </a:t>
            </a:r>
            <a:r>
              <a:rPr lang="en-US" baseline="0" dirty="0" err="1" smtClean="0"/>
              <a:t>à</a:t>
            </a:r>
            <a:r>
              <a:rPr lang="en-US" baseline="0" dirty="0" smtClean="0"/>
              <a:t> </a:t>
            </a:r>
            <a:r>
              <a:rPr lang="en-US" baseline="0" dirty="0" err="1" smtClean="0"/>
              <a:t>essquerda</a:t>
            </a:r>
            <a:r>
              <a:rPr lang="en-US" baseline="0" dirty="0" smtClean="0"/>
              <a:t>.</a:t>
            </a:r>
          </a:p>
          <a:p>
            <a:pPr marL="171450" indent="-171450">
              <a:buFontTx/>
              <a:buChar char="•"/>
            </a:pPr>
            <a:endParaRPr lang="en-US" baseline="0" dirty="0" smtClean="0"/>
          </a:p>
          <a:p>
            <a:pPr marL="171450" indent="-171450">
              <a:buFontTx/>
              <a:buChar char="•"/>
            </a:pPr>
            <a:r>
              <a:rPr lang="en-US" baseline="0" dirty="0" smtClean="0"/>
              <a:t>O </a:t>
            </a:r>
            <a:r>
              <a:rPr lang="en-US" baseline="0" dirty="0" err="1" smtClean="0"/>
              <a:t>subtítulo</a:t>
            </a:r>
            <a:r>
              <a:rPr lang="en-US" baseline="0" dirty="0" smtClean="0"/>
              <a:t> do slide </a:t>
            </a:r>
            <a:r>
              <a:rPr lang="en-US" baseline="0" dirty="0" err="1" smtClean="0"/>
              <a:t>em</a:t>
            </a:r>
            <a:r>
              <a:rPr lang="en-US" baseline="0" dirty="0" smtClean="0"/>
              <a:t> Calibri 14, regular e </a:t>
            </a:r>
            <a:r>
              <a:rPr lang="en-US" baseline="0" dirty="0" err="1" smtClean="0"/>
              <a:t>alinhada</a:t>
            </a:r>
            <a:r>
              <a:rPr lang="en-US" baseline="0" dirty="0" smtClean="0"/>
              <a:t> </a:t>
            </a:r>
            <a:r>
              <a:rPr lang="en-US" baseline="0" dirty="0" err="1" smtClean="0"/>
              <a:t>à</a:t>
            </a:r>
            <a:r>
              <a:rPr lang="en-US" baseline="0" dirty="0" smtClean="0"/>
              <a:t> </a:t>
            </a:r>
            <a:r>
              <a:rPr lang="en-US" baseline="0" dirty="0" err="1" smtClean="0"/>
              <a:t>direita</a:t>
            </a:r>
            <a:r>
              <a:rPr lang="en-US" baseline="0" dirty="0" smtClean="0"/>
              <a:t>.</a:t>
            </a:r>
          </a:p>
          <a:p>
            <a:pPr marL="171450" indent="-171450">
              <a:buFontTx/>
              <a:buChar char="•"/>
            </a:pPr>
            <a:endParaRPr lang="en-US" baseline="0" dirty="0" smtClean="0"/>
          </a:p>
          <a:p>
            <a:pPr marL="171450" indent="-171450">
              <a:buFontTx/>
              <a:buChar char="•"/>
            </a:pPr>
            <a:r>
              <a:rPr lang="en-US" baseline="0" dirty="0" smtClean="0"/>
              <a:t>O </a:t>
            </a:r>
            <a:r>
              <a:rPr lang="en-US" baseline="0" dirty="0" err="1" smtClean="0"/>
              <a:t>corpo</a:t>
            </a:r>
            <a:r>
              <a:rPr lang="en-US" baseline="0" dirty="0" smtClean="0"/>
              <a:t> de </a:t>
            </a:r>
            <a:r>
              <a:rPr lang="en-US" baseline="0" dirty="0" err="1" smtClean="0"/>
              <a:t>texto</a:t>
            </a:r>
            <a:r>
              <a:rPr lang="en-US" baseline="0" dirty="0" smtClean="0"/>
              <a:t> do </a:t>
            </a:r>
            <a:r>
              <a:rPr lang="en-US" baseline="0" dirty="0" err="1" smtClean="0"/>
              <a:t>conteúdo</a:t>
            </a:r>
            <a:r>
              <a:rPr lang="en-US" baseline="0" dirty="0" smtClean="0"/>
              <a:t> </a:t>
            </a:r>
            <a:r>
              <a:rPr lang="en-US" baseline="0" dirty="0" err="1" smtClean="0"/>
              <a:t>em</a:t>
            </a:r>
            <a:r>
              <a:rPr lang="en-US" baseline="0" dirty="0" smtClean="0"/>
              <a:t> Calibri 13, regular </a:t>
            </a:r>
            <a:r>
              <a:rPr lang="en-US" baseline="0" dirty="0" err="1" smtClean="0"/>
              <a:t>alinhada</a:t>
            </a:r>
            <a:r>
              <a:rPr lang="en-US" baseline="0" dirty="0" smtClean="0"/>
              <a:t> </a:t>
            </a:r>
            <a:r>
              <a:rPr lang="en-US" baseline="0" dirty="0" err="1" smtClean="0"/>
              <a:t>à</a:t>
            </a:r>
            <a:r>
              <a:rPr lang="en-US" baseline="0" dirty="0" smtClean="0"/>
              <a:t> </a:t>
            </a:r>
            <a:r>
              <a:rPr lang="en-US" baseline="0" dirty="0" err="1" smtClean="0"/>
              <a:t>esquerda</a:t>
            </a:r>
            <a:r>
              <a:rPr lang="en-US" baseline="0" dirty="0" smtClean="0"/>
              <a:t> e </a:t>
            </a:r>
            <a:r>
              <a:rPr lang="en-US" baseline="0" dirty="0" err="1" smtClean="0"/>
              <a:t>em</a:t>
            </a:r>
            <a:r>
              <a:rPr lang="en-US" baseline="0" dirty="0" smtClean="0"/>
              <a:t> </a:t>
            </a:r>
            <a:r>
              <a:rPr lang="en-US" baseline="0" dirty="0" err="1" smtClean="0"/>
              <a:t>preto</a:t>
            </a:r>
            <a:r>
              <a:rPr lang="en-US" baseline="0" dirty="0" smtClean="0"/>
              <a:t>.</a:t>
            </a:r>
          </a:p>
          <a:p>
            <a:pPr marL="171450" indent="-171450">
              <a:buFontTx/>
              <a:buChar char="•"/>
            </a:pPr>
            <a:endParaRPr lang="en-US" baseline="0" dirty="0" smtClean="0"/>
          </a:p>
          <a:p>
            <a:pPr marL="171450" indent="-171450">
              <a:buFontTx/>
              <a:buChar char="•"/>
            </a:pPr>
            <a:r>
              <a:rPr lang="en-US" baseline="0" dirty="0" err="1" smtClean="0"/>
              <a:t>Recomenda</a:t>
            </a:r>
            <a:r>
              <a:rPr lang="en-US" baseline="0" dirty="0" smtClean="0"/>
              <a:t>-se </a:t>
            </a:r>
            <a:r>
              <a:rPr lang="en-US" baseline="0" dirty="0" err="1" smtClean="0"/>
              <a:t>não</a:t>
            </a:r>
            <a:r>
              <a:rPr lang="en-US" baseline="0" dirty="0" smtClean="0"/>
              <a:t> </a:t>
            </a:r>
            <a:r>
              <a:rPr lang="en-US" baseline="0" dirty="0" err="1" smtClean="0"/>
              <a:t>inserir</a:t>
            </a:r>
            <a:r>
              <a:rPr lang="en-US" baseline="0" dirty="0" smtClean="0"/>
              <a:t> </a:t>
            </a:r>
            <a:r>
              <a:rPr lang="en-US" baseline="0" dirty="0" err="1" smtClean="0"/>
              <a:t>muita</a:t>
            </a:r>
            <a:r>
              <a:rPr lang="en-US" baseline="0" dirty="0" smtClean="0"/>
              <a:t> </a:t>
            </a:r>
            <a:r>
              <a:rPr lang="en-US" baseline="0" dirty="0" err="1" smtClean="0"/>
              <a:t>informação</a:t>
            </a:r>
            <a:r>
              <a:rPr lang="en-US" baseline="0" dirty="0" smtClean="0"/>
              <a:t> </a:t>
            </a:r>
            <a:r>
              <a:rPr lang="en-US" baseline="0" dirty="0" err="1" smtClean="0"/>
              <a:t>em</a:t>
            </a:r>
            <a:r>
              <a:rPr lang="en-US" baseline="0" dirty="0" smtClean="0"/>
              <a:t> </a:t>
            </a:r>
            <a:r>
              <a:rPr lang="en-US" baseline="0" dirty="0" err="1" smtClean="0"/>
              <a:t>cada</a:t>
            </a:r>
            <a:r>
              <a:rPr lang="en-US" baseline="0" dirty="0" smtClean="0"/>
              <a:t> slide, </a:t>
            </a:r>
            <a:r>
              <a:rPr lang="en-US" baseline="0" dirty="0" err="1" smtClean="0"/>
              <a:t>para</a:t>
            </a:r>
            <a:r>
              <a:rPr lang="en-US" baseline="0" dirty="0" smtClean="0"/>
              <a:t> </a:t>
            </a:r>
            <a:r>
              <a:rPr lang="en-US" baseline="0" dirty="0" err="1" smtClean="0"/>
              <a:t>que</a:t>
            </a:r>
            <a:r>
              <a:rPr lang="en-US" baseline="0" dirty="0" smtClean="0"/>
              <a:t> se </a:t>
            </a:r>
            <a:r>
              <a:rPr lang="en-US" baseline="0" dirty="0" err="1" smtClean="0"/>
              <a:t>tenha</a:t>
            </a:r>
            <a:r>
              <a:rPr lang="en-US" baseline="0" dirty="0" smtClean="0"/>
              <a:t> </a:t>
            </a:r>
            <a:r>
              <a:rPr lang="en-US" baseline="0" dirty="0" err="1" smtClean="0"/>
              <a:t>uma</a:t>
            </a:r>
            <a:r>
              <a:rPr lang="en-US" baseline="0" dirty="0" smtClean="0"/>
              <a:t> </a:t>
            </a:r>
            <a:r>
              <a:rPr lang="en-US" baseline="0" dirty="0" err="1" smtClean="0"/>
              <a:t>melhor</a:t>
            </a:r>
            <a:r>
              <a:rPr lang="en-US" baseline="0" dirty="0" smtClean="0"/>
              <a:t> </a:t>
            </a:r>
            <a:r>
              <a:rPr lang="en-US" baseline="0" dirty="0" err="1" smtClean="0"/>
              <a:t>apresentação</a:t>
            </a:r>
            <a:r>
              <a:rPr lang="en-US" baseline="0" dirty="0" smtClean="0"/>
              <a:t> e </a:t>
            </a:r>
            <a:r>
              <a:rPr lang="en-US" baseline="0" dirty="0" err="1" smtClean="0"/>
              <a:t>visualização</a:t>
            </a:r>
            <a:r>
              <a:rPr lang="en-US" baseline="0" dirty="0" smtClean="0"/>
              <a:t> das </a:t>
            </a:r>
            <a:r>
              <a:rPr lang="en-US" baseline="0" dirty="0" err="1" smtClean="0"/>
              <a:t>informações</a:t>
            </a:r>
            <a:r>
              <a:rPr lang="en-US" baseline="0" dirty="0" smtClean="0"/>
              <a:t>.</a:t>
            </a:r>
          </a:p>
          <a:p>
            <a:pPr marL="171450" indent="-171450">
              <a:buFontTx/>
              <a:buChar char="•"/>
            </a:pPr>
            <a:endParaRPr lang="en-US" baseline="0" dirty="0" smtClean="0"/>
          </a:p>
          <a:p>
            <a:pPr marL="171450" indent="-171450">
              <a:buFontTx/>
              <a:buChar char="•"/>
            </a:pPr>
            <a:r>
              <a:rPr lang="en-US" baseline="0" dirty="0" smtClean="0"/>
              <a:t>O </a:t>
            </a:r>
            <a:r>
              <a:rPr lang="en-US" baseline="0" dirty="0" err="1" smtClean="0"/>
              <a:t>texto</a:t>
            </a:r>
            <a:r>
              <a:rPr lang="en-US" baseline="0" dirty="0" smtClean="0"/>
              <a:t> </a:t>
            </a:r>
            <a:r>
              <a:rPr lang="en-US" baseline="0" dirty="0" err="1" smtClean="0"/>
              <a:t>aplicado</a:t>
            </a:r>
            <a:r>
              <a:rPr lang="en-US" baseline="0" dirty="0" smtClean="0"/>
              <a:t> </a:t>
            </a:r>
            <a:r>
              <a:rPr lang="en-US" baseline="0" dirty="0" err="1" smtClean="0"/>
              <a:t>é</a:t>
            </a:r>
            <a:r>
              <a:rPr lang="en-US" baseline="0" dirty="0" smtClean="0"/>
              <a:t> </a:t>
            </a:r>
            <a:r>
              <a:rPr lang="en-US" baseline="0" dirty="0" err="1" smtClean="0"/>
              <a:t>apenas</a:t>
            </a:r>
            <a:r>
              <a:rPr lang="en-US" baseline="0" dirty="0" smtClean="0"/>
              <a:t> </a:t>
            </a:r>
            <a:r>
              <a:rPr lang="en-US" baseline="0" dirty="0" err="1" smtClean="0"/>
              <a:t>ilustrativo</a:t>
            </a:r>
            <a:r>
              <a:rPr lang="en-US" baseline="0" dirty="0" smtClean="0"/>
              <a:t>. </a:t>
            </a:r>
            <a:r>
              <a:rPr lang="en-US" baseline="0" dirty="0" err="1" smtClean="0"/>
              <a:t>Substituir</a:t>
            </a:r>
            <a:r>
              <a:rPr lang="en-US" baseline="0" dirty="0" smtClean="0"/>
              <a:t> as </a:t>
            </a:r>
            <a:r>
              <a:rPr lang="en-US" baseline="0" dirty="0" err="1" smtClean="0"/>
              <a:t>informações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E744BDC7-DD2E-1E49-B7CE-8F6775E9A2B0}" type="slidenum">
              <a:rPr lang="en-US" smtClean="0"/>
              <a:t>5</a:t>
            </a:fld>
            <a:endParaRPr lang="en-US"/>
          </a:p>
        </p:txBody>
      </p:sp>
    </p:spTree>
    <p:extLst>
      <p:ext uri="{BB962C8B-B14F-4D97-AF65-F5344CB8AC3E}">
        <p14:creationId xmlns:p14="http://schemas.microsoft.com/office/powerpoint/2010/main" val="2629371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Nos</a:t>
            </a:r>
            <a:r>
              <a:rPr lang="en-US" dirty="0" smtClean="0"/>
              <a:t> slides de </a:t>
            </a:r>
            <a:r>
              <a:rPr lang="en-US" dirty="0" err="1" smtClean="0"/>
              <a:t>conteúdo</a:t>
            </a:r>
            <a:r>
              <a:rPr lang="en-US" dirty="0" smtClean="0"/>
              <a:t>, </a:t>
            </a:r>
            <a:r>
              <a:rPr lang="en-US" dirty="0" err="1" smtClean="0"/>
              <a:t>devemos</a:t>
            </a:r>
            <a:r>
              <a:rPr lang="en-US" dirty="0" smtClean="0"/>
              <a:t> </a:t>
            </a:r>
            <a:r>
              <a:rPr lang="en-US" dirty="0" err="1" smtClean="0"/>
              <a:t>respeitar</a:t>
            </a:r>
            <a:r>
              <a:rPr lang="en-US" dirty="0" smtClean="0"/>
              <a:t> a </a:t>
            </a:r>
            <a:r>
              <a:rPr lang="en-US" dirty="0" err="1" smtClean="0"/>
              <a:t>área</a:t>
            </a:r>
            <a:r>
              <a:rPr lang="en-US" dirty="0" smtClean="0"/>
              <a:t> de </a:t>
            </a:r>
            <a:r>
              <a:rPr lang="en-US" dirty="0" err="1" smtClean="0"/>
              <a:t>limite</a:t>
            </a:r>
            <a:r>
              <a:rPr lang="en-US" dirty="0" smtClean="0"/>
              <a:t> de </a:t>
            </a:r>
            <a:r>
              <a:rPr lang="en-US" dirty="0" err="1" smtClean="0"/>
              <a:t>informação</a:t>
            </a:r>
            <a:r>
              <a:rPr lang="en-US" dirty="0" smtClean="0"/>
              <a:t>.</a:t>
            </a:r>
          </a:p>
          <a:p>
            <a:endParaRPr lang="en-US" dirty="0" smtClean="0"/>
          </a:p>
          <a:p>
            <a:pPr marL="171450" indent="-171450">
              <a:buFontTx/>
              <a:buChar char="•"/>
            </a:pPr>
            <a:r>
              <a:rPr lang="en-US" dirty="0" err="1" smtClean="0"/>
              <a:t>Tema</a:t>
            </a:r>
            <a:r>
              <a:rPr lang="en-US" baseline="0" dirty="0" smtClean="0"/>
              <a:t> do slide </a:t>
            </a:r>
            <a:r>
              <a:rPr lang="en-US" baseline="0" dirty="0" err="1" smtClean="0"/>
              <a:t>em</a:t>
            </a:r>
            <a:r>
              <a:rPr lang="en-US" baseline="0" dirty="0" smtClean="0"/>
              <a:t> </a:t>
            </a:r>
            <a:r>
              <a:rPr lang="en-US" baseline="0" dirty="0" err="1" smtClean="0"/>
              <a:t>fonte</a:t>
            </a:r>
            <a:r>
              <a:rPr lang="en-US" baseline="0" dirty="0" smtClean="0"/>
              <a:t> Calibri </a:t>
            </a:r>
            <a:r>
              <a:rPr lang="en-US" baseline="0" dirty="0" err="1" smtClean="0"/>
              <a:t>corpo</a:t>
            </a:r>
            <a:r>
              <a:rPr lang="en-US" baseline="0" dirty="0" smtClean="0"/>
              <a:t> 20, bold e </a:t>
            </a:r>
            <a:r>
              <a:rPr lang="en-US" baseline="0" dirty="0" err="1" smtClean="0"/>
              <a:t>alinhada</a:t>
            </a:r>
            <a:r>
              <a:rPr lang="en-US" baseline="0" dirty="0" smtClean="0"/>
              <a:t> </a:t>
            </a:r>
            <a:r>
              <a:rPr lang="en-US" baseline="0" dirty="0" err="1" smtClean="0"/>
              <a:t>à</a:t>
            </a:r>
            <a:r>
              <a:rPr lang="en-US" baseline="0" dirty="0" smtClean="0"/>
              <a:t> </a:t>
            </a:r>
            <a:r>
              <a:rPr lang="en-US" baseline="0" dirty="0" err="1" smtClean="0"/>
              <a:t>essquerda</a:t>
            </a:r>
            <a:r>
              <a:rPr lang="en-US" baseline="0" dirty="0" smtClean="0"/>
              <a:t>.</a:t>
            </a:r>
          </a:p>
          <a:p>
            <a:pPr marL="171450" indent="-171450">
              <a:buFontTx/>
              <a:buChar char="•"/>
            </a:pPr>
            <a:endParaRPr lang="en-US" baseline="0" dirty="0" smtClean="0"/>
          </a:p>
          <a:p>
            <a:pPr marL="171450" indent="-171450">
              <a:buFontTx/>
              <a:buChar char="•"/>
            </a:pPr>
            <a:r>
              <a:rPr lang="en-US" baseline="0" dirty="0" smtClean="0"/>
              <a:t>O </a:t>
            </a:r>
            <a:r>
              <a:rPr lang="en-US" baseline="0" dirty="0" err="1" smtClean="0"/>
              <a:t>subtítulo</a:t>
            </a:r>
            <a:r>
              <a:rPr lang="en-US" baseline="0" dirty="0" smtClean="0"/>
              <a:t> do slide </a:t>
            </a:r>
            <a:r>
              <a:rPr lang="en-US" baseline="0" dirty="0" err="1" smtClean="0"/>
              <a:t>em</a:t>
            </a:r>
            <a:r>
              <a:rPr lang="en-US" baseline="0" dirty="0" smtClean="0"/>
              <a:t> Calibri 14, regular e </a:t>
            </a:r>
            <a:r>
              <a:rPr lang="en-US" baseline="0" dirty="0" err="1" smtClean="0"/>
              <a:t>alinhada</a:t>
            </a:r>
            <a:r>
              <a:rPr lang="en-US" baseline="0" dirty="0" smtClean="0"/>
              <a:t> </a:t>
            </a:r>
            <a:r>
              <a:rPr lang="en-US" baseline="0" dirty="0" err="1" smtClean="0"/>
              <a:t>à</a:t>
            </a:r>
            <a:r>
              <a:rPr lang="en-US" baseline="0" dirty="0" smtClean="0"/>
              <a:t> </a:t>
            </a:r>
            <a:r>
              <a:rPr lang="en-US" baseline="0" dirty="0" err="1" smtClean="0"/>
              <a:t>direita</a:t>
            </a:r>
            <a:r>
              <a:rPr lang="en-US" baseline="0" dirty="0" smtClean="0"/>
              <a:t>.</a:t>
            </a:r>
          </a:p>
          <a:p>
            <a:pPr marL="171450" indent="-171450">
              <a:buFontTx/>
              <a:buChar char="•"/>
            </a:pPr>
            <a:endParaRPr lang="en-US" baseline="0" dirty="0" smtClean="0"/>
          </a:p>
          <a:p>
            <a:pPr marL="171450" indent="-171450">
              <a:buFontTx/>
              <a:buChar char="•"/>
            </a:pPr>
            <a:r>
              <a:rPr lang="en-US" baseline="0" dirty="0" smtClean="0"/>
              <a:t>O </a:t>
            </a:r>
            <a:r>
              <a:rPr lang="en-US" baseline="0" dirty="0" err="1" smtClean="0"/>
              <a:t>corpo</a:t>
            </a:r>
            <a:r>
              <a:rPr lang="en-US" baseline="0" dirty="0" smtClean="0"/>
              <a:t> de </a:t>
            </a:r>
            <a:r>
              <a:rPr lang="en-US" baseline="0" dirty="0" err="1" smtClean="0"/>
              <a:t>texto</a:t>
            </a:r>
            <a:r>
              <a:rPr lang="en-US" baseline="0" dirty="0" smtClean="0"/>
              <a:t> do </a:t>
            </a:r>
            <a:r>
              <a:rPr lang="en-US" baseline="0" dirty="0" err="1" smtClean="0"/>
              <a:t>conteúdo</a:t>
            </a:r>
            <a:r>
              <a:rPr lang="en-US" baseline="0" dirty="0" smtClean="0"/>
              <a:t> </a:t>
            </a:r>
            <a:r>
              <a:rPr lang="en-US" baseline="0" dirty="0" err="1" smtClean="0"/>
              <a:t>em</a:t>
            </a:r>
            <a:r>
              <a:rPr lang="en-US" baseline="0" dirty="0" smtClean="0"/>
              <a:t> Calibri 13, regular </a:t>
            </a:r>
            <a:r>
              <a:rPr lang="en-US" baseline="0" dirty="0" err="1" smtClean="0"/>
              <a:t>alinhada</a:t>
            </a:r>
            <a:r>
              <a:rPr lang="en-US" baseline="0" dirty="0" smtClean="0"/>
              <a:t> </a:t>
            </a:r>
            <a:r>
              <a:rPr lang="en-US" baseline="0" dirty="0" err="1" smtClean="0"/>
              <a:t>à</a:t>
            </a:r>
            <a:r>
              <a:rPr lang="en-US" baseline="0" dirty="0" smtClean="0"/>
              <a:t> </a:t>
            </a:r>
            <a:r>
              <a:rPr lang="en-US" baseline="0" dirty="0" err="1" smtClean="0"/>
              <a:t>esquerda</a:t>
            </a:r>
            <a:r>
              <a:rPr lang="en-US" baseline="0" dirty="0" smtClean="0"/>
              <a:t> e </a:t>
            </a:r>
            <a:r>
              <a:rPr lang="en-US" baseline="0" dirty="0" err="1" smtClean="0"/>
              <a:t>em</a:t>
            </a:r>
            <a:r>
              <a:rPr lang="en-US" baseline="0" dirty="0" smtClean="0"/>
              <a:t> </a:t>
            </a:r>
            <a:r>
              <a:rPr lang="en-US" baseline="0" dirty="0" err="1" smtClean="0"/>
              <a:t>preto</a:t>
            </a:r>
            <a:r>
              <a:rPr lang="en-US" baseline="0" dirty="0" smtClean="0"/>
              <a:t>.</a:t>
            </a:r>
          </a:p>
          <a:p>
            <a:pPr marL="171450" indent="-171450">
              <a:buFontTx/>
              <a:buChar char="•"/>
            </a:pPr>
            <a:endParaRPr lang="en-US" baseline="0" dirty="0" smtClean="0"/>
          </a:p>
          <a:p>
            <a:pPr marL="171450" indent="-171450">
              <a:buFontTx/>
              <a:buChar char="•"/>
            </a:pPr>
            <a:r>
              <a:rPr lang="en-US" baseline="0" dirty="0" err="1" smtClean="0"/>
              <a:t>Recomenda</a:t>
            </a:r>
            <a:r>
              <a:rPr lang="en-US" baseline="0" dirty="0" smtClean="0"/>
              <a:t>-se </a:t>
            </a:r>
            <a:r>
              <a:rPr lang="en-US" baseline="0" dirty="0" err="1" smtClean="0"/>
              <a:t>não</a:t>
            </a:r>
            <a:r>
              <a:rPr lang="en-US" baseline="0" dirty="0" smtClean="0"/>
              <a:t> </a:t>
            </a:r>
            <a:r>
              <a:rPr lang="en-US" baseline="0" dirty="0" err="1" smtClean="0"/>
              <a:t>inserir</a:t>
            </a:r>
            <a:r>
              <a:rPr lang="en-US" baseline="0" dirty="0" smtClean="0"/>
              <a:t> </a:t>
            </a:r>
            <a:r>
              <a:rPr lang="en-US" baseline="0" dirty="0" err="1" smtClean="0"/>
              <a:t>muita</a:t>
            </a:r>
            <a:r>
              <a:rPr lang="en-US" baseline="0" dirty="0" smtClean="0"/>
              <a:t> </a:t>
            </a:r>
            <a:r>
              <a:rPr lang="en-US" baseline="0" dirty="0" err="1" smtClean="0"/>
              <a:t>informação</a:t>
            </a:r>
            <a:r>
              <a:rPr lang="en-US" baseline="0" dirty="0" smtClean="0"/>
              <a:t> </a:t>
            </a:r>
            <a:r>
              <a:rPr lang="en-US" baseline="0" dirty="0" err="1" smtClean="0"/>
              <a:t>em</a:t>
            </a:r>
            <a:r>
              <a:rPr lang="en-US" baseline="0" dirty="0" smtClean="0"/>
              <a:t> </a:t>
            </a:r>
            <a:r>
              <a:rPr lang="en-US" baseline="0" dirty="0" err="1" smtClean="0"/>
              <a:t>cada</a:t>
            </a:r>
            <a:r>
              <a:rPr lang="en-US" baseline="0" dirty="0" smtClean="0"/>
              <a:t> slide, </a:t>
            </a:r>
            <a:r>
              <a:rPr lang="en-US" baseline="0" dirty="0" err="1" smtClean="0"/>
              <a:t>para</a:t>
            </a:r>
            <a:r>
              <a:rPr lang="en-US" baseline="0" dirty="0" smtClean="0"/>
              <a:t> </a:t>
            </a:r>
            <a:r>
              <a:rPr lang="en-US" baseline="0" dirty="0" err="1" smtClean="0"/>
              <a:t>que</a:t>
            </a:r>
            <a:r>
              <a:rPr lang="en-US" baseline="0" dirty="0" smtClean="0"/>
              <a:t> se </a:t>
            </a:r>
            <a:r>
              <a:rPr lang="en-US" baseline="0" dirty="0" err="1" smtClean="0"/>
              <a:t>tenha</a:t>
            </a:r>
            <a:r>
              <a:rPr lang="en-US" baseline="0" dirty="0" smtClean="0"/>
              <a:t> </a:t>
            </a:r>
            <a:r>
              <a:rPr lang="en-US" baseline="0" dirty="0" err="1" smtClean="0"/>
              <a:t>uma</a:t>
            </a:r>
            <a:r>
              <a:rPr lang="en-US" baseline="0" dirty="0" smtClean="0"/>
              <a:t> </a:t>
            </a:r>
            <a:r>
              <a:rPr lang="en-US" baseline="0" dirty="0" err="1" smtClean="0"/>
              <a:t>melhor</a:t>
            </a:r>
            <a:r>
              <a:rPr lang="en-US" baseline="0" dirty="0" smtClean="0"/>
              <a:t> </a:t>
            </a:r>
            <a:r>
              <a:rPr lang="en-US" baseline="0" dirty="0" err="1" smtClean="0"/>
              <a:t>apresentação</a:t>
            </a:r>
            <a:r>
              <a:rPr lang="en-US" baseline="0" dirty="0" smtClean="0"/>
              <a:t> e </a:t>
            </a:r>
            <a:r>
              <a:rPr lang="en-US" baseline="0" dirty="0" err="1" smtClean="0"/>
              <a:t>visualização</a:t>
            </a:r>
            <a:r>
              <a:rPr lang="en-US" baseline="0" dirty="0" smtClean="0"/>
              <a:t> das </a:t>
            </a:r>
            <a:r>
              <a:rPr lang="en-US" baseline="0" dirty="0" err="1" smtClean="0"/>
              <a:t>informações</a:t>
            </a:r>
            <a:r>
              <a:rPr lang="en-US" baseline="0" dirty="0" smtClean="0"/>
              <a:t>.</a:t>
            </a:r>
          </a:p>
          <a:p>
            <a:pPr marL="171450" indent="-171450">
              <a:buFontTx/>
              <a:buChar char="•"/>
            </a:pPr>
            <a:endParaRPr lang="en-US" baseline="0" dirty="0" smtClean="0"/>
          </a:p>
          <a:p>
            <a:pPr marL="171450" indent="-171450">
              <a:buFontTx/>
              <a:buChar char="•"/>
            </a:pPr>
            <a:r>
              <a:rPr lang="en-US" baseline="0" dirty="0" smtClean="0"/>
              <a:t>O </a:t>
            </a:r>
            <a:r>
              <a:rPr lang="en-US" baseline="0" dirty="0" err="1" smtClean="0"/>
              <a:t>texto</a:t>
            </a:r>
            <a:r>
              <a:rPr lang="en-US" baseline="0" dirty="0" smtClean="0"/>
              <a:t> </a:t>
            </a:r>
            <a:r>
              <a:rPr lang="en-US" baseline="0" dirty="0" err="1" smtClean="0"/>
              <a:t>aplicado</a:t>
            </a:r>
            <a:r>
              <a:rPr lang="en-US" baseline="0" dirty="0" smtClean="0"/>
              <a:t> </a:t>
            </a:r>
            <a:r>
              <a:rPr lang="en-US" baseline="0" dirty="0" err="1" smtClean="0"/>
              <a:t>é</a:t>
            </a:r>
            <a:r>
              <a:rPr lang="en-US" baseline="0" dirty="0" smtClean="0"/>
              <a:t> </a:t>
            </a:r>
            <a:r>
              <a:rPr lang="en-US" baseline="0" dirty="0" err="1" smtClean="0"/>
              <a:t>apenas</a:t>
            </a:r>
            <a:r>
              <a:rPr lang="en-US" baseline="0" dirty="0" smtClean="0"/>
              <a:t> </a:t>
            </a:r>
            <a:r>
              <a:rPr lang="en-US" baseline="0" dirty="0" err="1" smtClean="0"/>
              <a:t>ilustrativo</a:t>
            </a:r>
            <a:r>
              <a:rPr lang="en-US" baseline="0" dirty="0" smtClean="0"/>
              <a:t>. </a:t>
            </a:r>
            <a:r>
              <a:rPr lang="en-US" baseline="0" dirty="0" err="1" smtClean="0"/>
              <a:t>Substituir</a:t>
            </a:r>
            <a:r>
              <a:rPr lang="en-US" baseline="0" dirty="0" smtClean="0"/>
              <a:t> as </a:t>
            </a:r>
            <a:r>
              <a:rPr lang="en-US" baseline="0" dirty="0" err="1" smtClean="0"/>
              <a:t>informações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E744BDC7-DD2E-1E49-B7CE-8F6775E9A2B0}" type="slidenum">
              <a:rPr lang="en-US" smtClean="0"/>
              <a:t>6</a:t>
            </a:fld>
            <a:endParaRPr lang="en-US"/>
          </a:p>
        </p:txBody>
      </p:sp>
    </p:spTree>
    <p:extLst>
      <p:ext uri="{BB962C8B-B14F-4D97-AF65-F5344CB8AC3E}">
        <p14:creationId xmlns:p14="http://schemas.microsoft.com/office/powerpoint/2010/main" val="2629371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Nos</a:t>
            </a:r>
            <a:r>
              <a:rPr lang="en-US" dirty="0" smtClean="0"/>
              <a:t> slides de </a:t>
            </a:r>
            <a:r>
              <a:rPr lang="en-US" dirty="0" err="1" smtClean="0"/>
              <a:t>conteúdo</a:t>
            </a:r>
            <a:r>
              <a:rPr lang="en-US" dirty="0" smtClean="0"/>
              <a:t>, </a:t>
            </a:r>
            <a:r>
              <a:rPr lang="en-US" dirty="0" err="1" smtClean="0"/>
              <a:t>devemos</a:t>
            </a:r>
            <a:r>
              <a:rPr lang="en-US" dirty="0" smtClean="0"/>
              <a:t> </a:t>
            </a:r>
            <a:r>
              <a:rPr lang="en-US" dirty="0" err="1" smtClean="0"/>
              <a:t>respeitar</a:t>
            </a:r>
            <a:r>
              <a:rPr lang="en-US" dirty="0" smtClean="0"/>
              <a:t> a </a:t>
            </a:r>
            <a:r>
              <a:rPr lang="en-US" dirty="0" err="1" smtClean="0"/>
              <a:t>área</a:t>
            </a:r>
            <a:r>
              <a:rPr lang="en-US" dirty="0" smtClean="0"/>
              <a:t> de </a:t>
            </a:r>
            <a:r>
              <a:rPr lang="en-US" dirty="0" err="1" smtClean="0"/>
              <a:t>limite</a:t>
            </a:r>
            <a:r>
              <a:rPr lang="en-US" dirty="0" smtClean="0"/>
              <a:t> de </a:t>
            </a:r>
            <a:r>
              <a:rPr lang="en-US" dirty="0" err="1" smtClean="0"/>
              <a:t>informação</a:t>
            </a:r>
            <a:r>
              <a:rPr lang="en-US" dirty="0" smtClean="0"/>
              <a:t>.</a:t>
            </a:r>
          </a:p>
          <a:p>
            <a:endParaRPr lang="en-US" dirty="0" smtClean="0"/>
          </a:p>
          <a:p>
            <a:pPr marL="171450" indent="-171450">
              <a:buFontTx/>
              <a:buChar char="•"/>
            </a:pPr>
            <a:r>
              <a:rPr lang="en-US" dirty="0" err="1" smtClean="0"/>
              <a:t>Tema</a:t>
            </a:r>
            <a:r>
              <a:rPr lang="en-US" baseline="0" dirty="0" smtClean="0"/>
              <a:t> do slide </a:t>
            </a:r>
            <a:r>
              <a:rPr lang="en-US" baseline="0" dirty="0" err="1" smtClean="0"/>
              <a:t>em</a:t>
            </a:r>
            <a:r>
              <a:rPr lang="en-US" baseline="0" dirty="0" smtClean="0"/>
              <a:t> </a:t>
            </a:r>
            <a:r>
              <a:rPr lang="en-US" baseline="0" dirty="0" err="1" smtClean="0"/>
              <a:t>fonte</a:t>
            </a:r>
            <a:r>
              <a:rPr lang="en-US" baseline="0" dirty="0" smtClean="0"/>
              <a:t> Calibri </a:t>
            </a:r>
            <a:r>
              <a:rPr lang="en-US" baseline="0" dirty="0" err="1" smtClean="0"/>
              <a:t>corpo</a:t>
            </a:r>
            <a:r>
              <a:rPr lang="en-US" baseline="0" dirty="0" smtClean="0"/>
              <a:t> 20, bold e </a:t>
            </a:r>
            <a:r>
              <a:rPr lang="en-US" baseline="0" dirty="0" err="1" smtClean="0"/>
              <a:t>alinhada</a:t>
            </a:r>
            <a:r>
              <a:rPr lang="en-US" baseline="0" dirty="0" smtClean="0"/>
              <a:t> </a:t>
            </a:r>
            <a:r>
              <a:rPr lang="en-US" baseline="0" dirty="0" err="1" smtClean="0"/>
              <a:t>à</a:t>
            </a:r>
            <a:r>
              <a:rPr lang="en-US" baseline="0" dirty="0" smtClean="0"/>
              <a:t> </a:t>
            </a:r>
            <a:r>
              <a:rPr lang="en-US" baseline="0" dirty="0" err="1" smtClean="0"/>
              <a:t>essquerda</a:t>
            </a:r>
            <a:r>
              <a:rPr lang="en-US" baseline="0" dirty="0" smtClean="0"/>
              <a:t>.</a:t>
            </a:r>
          </a:p>
          <a:p>
            <a:pPr marL="171450" indent="-171450">
              <a:buFontTx/>
              <a:buChar char="•"/>
            </a:pPr>
            <a:endParaRPr lang="en-US" baseline="0" dirty="0" smtClean="0"/>
          </a:p>
          <a:p>
            <a:pPr marL="171450" indent="-171450">
              <a:buFontTx/>
              <a:buChar char="•"/>
            </a:pPr>
            <a:r>
              <a:rPr lang="en-US" baseline="0" dirty="0" smtClean="0"/>
              <a:t>O </a:t>
            </a:r>
            <a:r>
              <a:rPr lang="en-US" baseline="0" dirty="0" err="1" smtClean="0"/>
              <a:t>subtítulo</a:t>
            </a:r>
            <a:r>
              <a:rPr lang="en-US" baseline="0" dirty="0" smtClean="0"/>
              <a:t> do slide </a:t>
            </a:r>
            <a:r>
              <a:rPr lang="en-US" baseline="0" dirty="0" err="1" smtClean="0"/>
              <a:t>em</a:t>
            </a:r>
            <a:r>
              <a:rPr lang="en-US" baseline="0" dirty="0" smtClean="0"/>
              <a:t> Calibri 14, regular e </a:t>
            </a:r>
            <a:r>
              <a:rPr lang="en-US" baseline="0" dirty="0" err="1" smtClean="0"/>
              <a:t>alinhada</a:t>
            </a:r>
            <a:r>
              <a:rPr lang="en-US" baseline="0" dirty="0" smtClean="0"/>
              <a:t> </a:t>
            </a:r>
            <a:r>
              <a:rPr lang="en-US" baseline="0" dirty="0" err="1" smtClean="0"/>
              <a:t>à</a:t>
            </a:r>
            <a:r>
              <a:rPr lang="en-US" baseline="0" dirty="0" smtClean="0"/>
              <a:t> </a:t>
            </a:r>
            <a:r>
              <a:rPr lang="en-US" baseline="0" dirty="0" err="1" smtClean="0"/>
              <a:t>direita</a:t>
            </a:r>
            <a:r>
              <a:rPr lang="en-US" baseline="0" dirty="0" smtClean="0"/>
              <a:t>.</a:t>
            </a:r>
          </a:p>
          <a:p>
            <a:pPr marL="171450" indent="-171450">
              <a:buFontTx/>
              <a:buChar char="•"/>
            </a:pPr>
            <a:endParaRPr lang="en-US" baseline="0" dirty="0" smtClean="0"/>
          </a:p>
          <a:p>
            <a:pPr marL="171450" indent="-171450">
              <a:buFontTx/>
              <a:buChar char="•"/>
            </a:pPr>
            <a:r>
              <a:rPr lang="en-US" baseline="0" dirty="0" smtClean="0"/>
              <a:t>O </a:t>
            </a:r>
            <a:r>
              <a:rPr lang="en-US" baseline="0" dirty="0" err="1" smtClean="0"/>
              <a:t>corpo</a:t>
            </a:r>
            <a:r>
              <a:rPr lang="en-US" baseline="0" dirty="0" smtClean="0"/>
              <a:t> de </a:t>
            </a:r>
            <a:r>
              <a:rPr lang="en-US" baseline="0" dirty="0" err="1" smtClean="0"/>
              <a:t>texto</a:t>
            </a:r>
            <a:r>
              <a:rPr lang="en-US" baseline="0" dirty="0" smtClean="0"/>
              <a:t> do </a:t>
            </a:r>
            <a:r>
              <a:rPr lang="en-US" baseline="0" dirty="0" err="1" smtClean="0"/>
              <a:t>conteúdo</a:t>
            </a:r>
            <a:r>
              <a:rPr lang="en-US" baseline="0" dirty="0" smtClean="0"/>
              <a:t> </a:t>
            </a:r>
            <a:r>
              <a:rPr lang="en-US" baseline="0" dirty="0" err="1" smtClean="0"/>
              <a:t>em</a:t>
            </a:r>
            <a:r>
              <a:rPr lang="en-US" baseline="0" dirty="0" smtClean="0"/>
              <a:t> Calibri 13, regular </a:t>
            </a:r>
            <a:r>
              <a:rPr lang="en-US" baseline="0" dirty="0" err="1" smtClean="0"/>
              <a:t>alinhada</a:t>
            </a:r>
            <a:r>
              <a:rPr lang="en-US" baseline="0" dirty="0" smtClean="0"/>
              <a:t> </a:t>
            </a:r>
            <a:r>
              <a:rPr lang="en-US" baseline="0" dirty="0" err="1" smtClean="0"/>
              <a:t>à</a:t>
            </a:r>
            <a:r>
              <a:rPr lang="en-US" baseline="0" dirty="0" smtClean="0"/>
              <a:t> </a:t>
            </a:r>
            <a:r>
              <a:rPr lang="en-US" baseline="0" dirty="0" err="1" smtClean="0"/>
              <a:t>esquerda</a:t>
            </a:r>
            <a:r>
              <a:rPr lang="en-US" baseline="0" dirty="0" smtClean="0"/>
              <a:t> e </a:t>
            </a:r>
            <a:r>
              <a:rPr lang="en-US" baseline="0" dirty="0" err="1" smtClean="0"/>
              <a:t>em</a:t>
            </a:r>
            <a:r>
              <a:rPr lang="en-US" baseline="0" dirty="0" smtClean="0"/>
              <a:t> </a:t>
            </a:r>
            <a:r>
              <a:rPr lang="en-US" baseline="0" dirty="0" err="1" smtClean="0"/>
              <a:t>preto</a:t>
            </a:r>
            <a:r>
              <a:rPr lang="en-US" baseline="0" dirty="0" smtClean="0"/>
              <a:t>.</a:t>
            </a:r>
          </a:p>
          <a:p>
            <a:pPr marL="171450" indent="-171450">
              <a:buFontTx/>
              <a:buChar char="•"/>
            </a:pPr>
            <a:endParaRPr lang="en-US" baseline="0" dirty="0" smtClean="0"/>
          </a:p>
          <a:p>
            <a:pPr marL="171450" indent="-171450">
              <a:buFontTx/>
              <a:buChar char="•"/>
            </a:pPr>
            <a:r>
              <a:rPr lang="en-US" baseline="0" dirty="0" err="1" smtClean="0"/>
              <a:t>Recomenda</a:t>
            </a:r>
            <a:r>
              <a:rPr lang="en-US" baseline="0" dirty="0" smtClean="0"/>
              <a:t>-se </a:t>
            </a:r>
            <a:r>
              <a:rPr lang="en-US" baseline="0" dirty="0" err="1" smtClean="0"/>
              <a:t>não</a:t>
            </a:r>
            <a:r>
              <a:rPr lang="en-US" baseline="0" dirty="0" smtClean="0"/>
              <a:t> </a:t>
            </a:r>
            <a:r>
              <a:rPr lang="en-US" baseline="0" dirty="0" err="1" smtClean="0"/>
              <a:t>inserir</a:t>
            </a:r>
            <a:r>
              <a:rPr lang="en-US" baseline="0" dirty="0" smtClean="0"/>
              <a:t> </a:t>
            </a:r>
            <a:r>
              <a:rPr lang="en-US" baseline="0" dirty="0" err="1" smtClean="0"/>
              <a:t>muita</a:t>
            </a:r>
            <a:r>
              <a:rPr lang="en-US" baseline="0" dirty="0" smtClean="0"/>
              <a:t> </a:t>
            </a:r>
            <a:r>
              <a:rPr lang="en-US" baseline="0" dirty="0" err="1" smtClean="0"/>
              <a:t>informação</a:t>
            </a:r>
            <a:r>
              <a:rPr lang="en-US" baseline="0" dirty="0" smtClean="0"/>
              <a:t> </a:t>
            </a:r>
            <a:r>
              <a:rPr lang="en-US" baseline="0" dirty="0" err="1" smtClean="0"/>
              <a:t>em</a:t>
            </a:r>
            <a:r>
              <a:rPr lang="en-US" baseline="0" dirty="0" smtClean="0"/>
              <a:t> </a:t>
            </a:r>
            <a:r>
              <a:rPr lang="en-US" baseline="0" dirty="0" err="1" smtClean="0"/>
              <a:t>cada</a:t>
            </a:r>
            <a:r>
              <a:rPr lang="en-US" baseline="0" dirty="0" smtClean="0"/>
              <a:t> slide, </a:t>
            </a:r>
            <a:r>
              <a:rPr lang="en-US" baseline="0" dirty="0" err="1" smtClean="0"/>
              <a:t>para</a:t>
            </a:r>
            <a:r>
              <a:rPr lang="en-US" baseline="0" dirty="0" smtClean="0"/>
              <a:t> </a:t>
            </a:r>
            <a:r>
              <a:rPr lang="en-US" baseline="0" dirty="0" err="1" smtClean="0"/>
              <a:t>que</a:t>
            </a:r>
            <a:r>
              <a:rPr lang="en-US" baseline="0" dirty="0" smtClean="0"/>
              <a:t> se </a:t>
            </a:r>
            <a:r>
              <a:rPr lang="en-US" baseline="0" dirty="0" err="1" smtClean="0"/>
              <a:t>tenha</a:t>
            </a:r>
            <a:r>
              <a:rPr lang="en-US" baseline="0" dirty="0" smtClean="0"/>
              <a:t> </a:t>
            </a:r>
            <a:r>
              <a:rPr lang="en-US" baseline="0" dirty="0" err="1" smtClean="0"/>
              <a:t>uma</a:t>
            </a:r>
            <a:r>
              <a:rPr lang="en-US" baseline="0" dirty="0" smtClean="0"/>
              <a:t> </a:t>
            </a:r>
            <a:r>
              <a:rPr lang="en-US" baseline="0" dirty="0" err="1" smtClean="0"/>
              <a:t>melhor</a:t>
            </a:r>
            <a:r>
              <a:rPr lang="en-US" baseline="0" dirty="0" smtClean="0"/>
              <a:t> </a:t>
            </a:r>
            <a:r>
              <a:rPr lang="en-US" baseline="0" dirty="0" err="1" smtClean="0"/>
              <a:t>apresentação</a:t>
            </a:r>
            <a:r>
              <a:rPr lang="en-US" baseline="0" dirty="0" smtClean="0"/>
              <a:t> e </a:t>
            </a:r>
            <a:r>
              <a:rPr lang="en-US" baseline="0" dirty="0" err="1" smtClean="0"/>
              <a:t>visualização</a:t>
            </a:r>
            <a:r>
              <a:rPr lang="en-US" baseline="0" dirty="0" smtClean="0"/>
              <a:t> das </a:t>
            </a:r>
            <a:r>
              <a:rPr lang="en-US" baseline="0" dirty="0" err="1" smtClean="0"/>
              <a:t>informações</a:t>
            </a:r>
            <a:r>
              <a:rPr lang="en-US" baseline="0" dirty="0" smtClean="0"/>
              <a:t>.</a:t>
            </a:r>
          </a:p>
          <a:p>
            <a:pPr marL="171450" indent="-171450">
              <a:buFontTx/>
              <a:buChar char="•"/>
            </a:pPr>
            <a:endParaRPr lang="en-US" baseline="0" dirty="0" smtClean="0"/>
          </a:p>
          <a:p>
            <a:pPr marL="171450" indent="-171450">
              <a:buFontTx/>
              <a:buChar char="•"/>
            </a:pPr>
            <a:r>
              <a:rPr lang="en-US" baseline="0" dirty="0" smtClean="0"/>
              <a:t>O </a:t>
            </a:r>
            <a:r>
              <a:rPr lang="en-US" baseline="0" dirty="0" err="1" smtClean="0"/>
              <a:t>texto</a:t>
            </a:r>
            <a:r>
              <a:rPr lang="en-US" baseline="0" dirty="0" smtClean="0"/>
              <a:t> </a:t>
            </a:r>
            <a:r>
              <a:rPr lang="en-US" baseline="0" dirty="0" err="1" smtClean="0"/>
              <a:t>aplicado</a:t>
            </a:r>
            <a:r>
              <a:rPr lang="en-US" baseline="0" dirty="0" smtClean="0"/>
              <a:t> </a:t>
            </a:r>
            <a:r>
              <a:rPr lang="en-US" baseline="0" dirty="0" err="1" smtClean="0"/>
              <a:t>é</a:t>
            </a:r>
            <a:r>
              <a:rPr lang="en-US" baseline="0" dirty="0" smtClean="0"/>
              <a:t> </a:t>
            </a:r>
            <a:r>
              <a:rPr lang="en-US" baseline="0" dirty="0" err="1" smtClean="0"/>
              <a:t>apenas</a:t>
            </a:r>
            <a:r>
              <a:rPr lang="en-US" baseline="0" dirty="0" smtClean="0"/>
              <a:t> </a:t>
            </a:r>
            <a:r>
              <a:rPr lang="en-US" baseline="0" dirty="0" err="1" smtClean="0"/>
              <a:t>ilustrativo</a:t>
            </a:r>
            <a:r>
              <a:rPr lang="en-US" baseline="0" dirty="0" smtClean="0"/>
              <a:t>. </a:t>
            </a:r>
            <a:r>
              <a:rPr lang="en-US" baseline="0" dirty="0" err="1" smtClean="0"/>
              <a:t>Substituir</a:t>
            </a:r>
            <a:r>
              <a:rPr lang="en-US" baseline="0" dirty="0" smtClean="0"/>
              <a:t> as </a:t>
            </a:r>
            <a:r>
              <a:rPr lang="en-US" baseline="0" dirty="0" err="1" smtClean="0"/>
              <a:t>informações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E744BDC7-DD2E-1E49-B7CE-8F6775E9A2B0}" type="slidenum">
              <a:rPr lang="en-US" smtClean="0"/>
              <a:t>7</a:t>
            </a:fld>
            <a:endParaRPr lang="en-US"/>
          </a:p>
        </p:txBody>
      </p:sp>
    </p:spTree>
    <p:extLst>
      <p:ext uri="{BB962C8B-B14F-4D97-AF65-F5344CB8AC3E}">
        <p14:creationId xmlns:p14="http://schemas.microsoft.com/office/powerpoint/2010/main" val="26293719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Nos</a:t>
            </a:r>
            <a:r>
              <a:rPr lang="en-US" dirty="0" smtClean="0"/>
              <a:t> slides de </a:t>
            </a:r>
            <a:r>
              <a:rPr lang="en-US" dirty="0" err="1" smtClean="0"/>
              <a:t>conteúdo</a:t>
            </a:r>
            <a:r>
              <a:rPr lang="en-US" dirty="0" smtClean="0"/>
              <a:t>, </a:t>
            </a:r>
            <a:r>
              <a:rPr lang="en-US" dirty="0" err="1" smtClean="0"/>
              <a:t>devemos</a:t>
            </a:r>
            <a:r>
              <a:rPr lang="en-US" dirty="0" smtClean="0"/>
              <a:t> </a:t>
            </a:r>
            <a:r>
              <a:rPr lang="en-US" dirty="0" err="1" smtClean="0"/>
              <a:t>respeitar</a:t>
            </a:r>
            <a:r>
              <a:rPr lang="en-US" dirty="0" smtClean="0"/>
              <a:t> a </a:t>
            </a:r>
            <a:r>
              <a:rPr lang="en-US" dirty="0" err="1" smtClean="0"/>
              <a:t>área</a:t>
            </a:r>
            <a:r>
              <a:rPr lang="en-US" dirty="0" smtClean="0"/>
              <a:t> de </a:t>
            </a:r>
            <a:r>
              <a:rPr lang="en-US" dirty="0" err="1" smtClean="0"/>
              <a:t>limite</a:t>
            </a:r>
            <a:r>
              <a:rPr lang="en-US" dirty="0" smtClean="0"/>
              <a:t> de </a:t>
            </a:r>
            <a:r>
              <a:rPr lang="en-US" dirty="0" err="1" smtClean="0"/>
              <a:t>informação</a:t>
            </a:r>
            <a:r>
              <a:rPr lang="en-US" dirty="0" smtClean="0"/>
              <a:t>.</a:t>
            </a:r>
          </a:p>
          <a:p>
            <a:endParaRPr lang="en-US" dirty="0" smtClean="0"/>
          </a:p>
          <a:p>
            <a:pPr marL="171450" indent="-171450">
              <a:buFontTx/>
              <a:buChar char="•"/>
            </a:pPr>
            <a:r>
              <a:rPr lang="en-US" dirty="0" err="1" smtClean="0"/>
              <a:t>Tema</a:t>
            </a:r>
            <a:r>
              <a:rPr lang="en-US" baseline="0" dirty="0" smtClean="0"/>
              <a:t> do slide </a:t>
            </a:r>
            <a:r>
              <a:rPr lang="en-US" baseline="0" dirty="0" err="1" smtClean="0"/>
              <a:t>em</a:t>
            </a:r>
            <a:r>
              <a:rPr lang="en-US" baseline="0" dirty="0" smtClean="0"/>
              <a:t> </a:t>
            </a:r>
            <a:r>
              <a:rPr lang="en-US" baseline="0" dirty="0" err="1" smtClean="0"/>
              <a:t>fonte</a:t>
            </a:r>
            <a:r>
              <a:rPr lang="en-US" baseline="0" dirty="0" smtClean="0"/>
              <a:t> Calibri </a:t>
            </a:r>
            <a:r>
              <a:rPr lang="en-US" baseline="0" dirty="0" err="1" smtClean="0"/>
              <a:t>corpo</a:t>
            </a:r>
            <a:r>
              <a:rPr lang="en-US" baseline="0" dirty="0" smtClean="0"/>
              <a:t> 20, bold e </a:t>
            </a:r>
            <a:r>
              <a:rPr lang="en-US" baseline="0" dirty="0" err="1" smtClean="0"/>
              <a:t>alinhada</a:t>
            </a:r>
            <a:r>
              <a:rPr lang="en-US" baseline="0" dirty="0" smtClean="0"/>
              <a:t> </a:t>
            </a:r>
            <a:r>
              <a:rPr lang="en-US" baseline="0" dirty="0" err="1" smtClean="0"/>
              <a:t>à</a:t>
            </a:r>
            <a:r>
              <a:rPr lang="en-US" baseline="0" dirty="0" smtClean="0"/>
              <a:t> </a:t>
            </a:r>
            <a:r>
              <a:rPr lang="en-US" baseline="0" dirty="0" err="1" smtClean="0"/>
              <a:t>essquerda</a:t>
            </a:r>
            <a:r>
              <a:rPr lang="en-US" baseline="0" dirty="0" smtClean="0"/>
              <a:t>.</a:t>
            </a:r>
          </a:p>
          <a:p>
            <a:pPr marL="171450" indent="-171450">
              <a:buFontTx/>
              <a:buChar char="•"/>
            </a:pPr>
            <a:endParaRPr lang="en-US" baseline="0" dirty="0" smtClean="0"/>
          </a:p>
          <a:p>
            <a:pPr marL="171450" indent="-171450">
              <a:buFontTx/>
              <a:buChar char="•"/>
            </a:pPr>
            <a:r>
              <a:rPr lang="en-US" baseline="0" dirty="0" smtClean="0"/>
              <a:t>O </a:t>
            </a:r>
            <a:r>
              <a:rPr lang="en-US" baseline="0" dirty="0" err="1" smtClean="0"/>
              <a:t>subtítulo</a:t>
            </a:r>
            <a:r>
              <a:rPr lang="en-US" baseline="0" dirty="0" smtClean="0"/>
              <a:t> do slide </a:t>
            </a:r>
            <a:r>
              <a:rPr lang="en-US" baseline="0" dirty="0" err="1" smtClean="0"/>
              <a:t>em</a:t>
            </a:r>
            <a:r>
              <a:rPr lang="en-US" baseline="0" dirty="0" smtClean="0"/>
              <a:t> Calibri 14, regular e </a:t>
            </a:r>
            <a:r>
              <a:rPr lang="en-US" baseline="0" dirty="0" err="1" smtClean="0"/>
              <a:t>alinhada</a:t>
            </a:r>
            <a:r>
              <a:rPr lang="en-US" baseline="0" dirty="0" smtClean="0"/>
              <a:t> </a:t>
            </a:r>
            <a:r>
              <a:rPr lang="en-US" baseline="0" dirty="0" err="1" smtClean="0"/>
              <a:t>à</a:t>
            </a:r>
            <a:r>
              <a:rPr lang="en-US" baseline="0" dirty="0" smtClean="0"/>
              <a:t> </a:t>
            </a:r>
            <a:r>
              <a:rPr lang="en-US" baseline="0" dirty="0" err="1" smtClean="0"/>
              <a:t>direita</a:t>
            </a:r>
            <a:r>
              <a:rPr lang="en-US" baseline="0" dirty="0" smtClean="0"/>
              <a:t>.</a:t>
            </a:r>
          </a:p>
          <a:p>
            <a:pPr marL="171450" indent="-171450">
              <a:buFontTx/>
              <a:buChar char="•"/>
            </a:pPr>
            <a:endParaRPr lang="en-US" baseline="0" dirty="0" smtClean="0"/>
          </a:p>
          <a:p>
            <a:pPr marL="171450" indent="-171450">
              <a:buFontTx/>
              <a:buChar char="•"/>
            </a:pPr>
            <a:r>
              <a:rPr lang="en-US" baseline="0" dirty="0" smtClean="0"/>
              <a:t>O </a:t>
            </a:r>
            <a:r>
              <a:rPr lang="en-US" baseline="0" dirty="0" err="1" smtClean="0"/>
              <a:t>corpo</a:t>
            </a:r>
            <a:r>
              <a:rPr lang="en-US" baseline="0" dirty="0" smtClean="0"/>
              <a:t> de </a:t>
            </a:r>
            <a:r>
              <a:rPr lang="en-US" baseline="0" dirty="0" err="1" smtClean="0"/>
              <a:t>texto</a:t>
            </a:r>
            <a:r>
              <a:rPr lang="en-US" baseline="0" dirty="0" smtClean="0"/>
              <a:t> do </a:t>
            </a:r>
            <a:r>
              <a:rPr lang="en-US" baseline="0" dirty="0" err="1" smtClean="0"/>
              <a:t>conteúdo</a:t>
            </a:r>
            <a:r>
              <a:rPr lang="en-US" baseline="0" dirty="0" smtClean="0"/>
              <a:t> </a:t>
            </a:r>
            <a:r>
              <a:rPr lang="en-US" baseline="0" dirty="0" err="1" smtClean="0"/>
              <a:t>em</a:t>
            </a:r>
            <a:r>
              <a:rPr lang="en-US" baseline="0" dirty="0" smtClean="0"/>
              <a:t> Calibri 13, regular </a:t>
            </a:r>
            <a:r>
              <a:rPr lang="en-US" baseline="0" dirty="0" err="1" smtClean="0"/>
              <a:t>alinhada</a:t>
            </a:r>
            <a:r>
              <a:rPr lang="en-US" baseline="0" dirty="0" smtClean="0"/>
              <a:t> </a:t>
            </a:r>
            <a:r>
              <a:rPr lang="en-US" baseline="0" dirty="0" err="1" smtClean="0"/>
              <a:t>à</a:t>
            </a:r>
            <a:r>
              <a:rPr lang="en-US" baseline="0" dirty="0" smtClean="0"/>
              <a:t> </a:t>
            </a:r>
            <a:r>
              <a:rPr lang="en-US" baseline="0" dirty="0" err="1" smtClean="0"/>
              <a:t>esquerda</a:t>
            </a:r>
            <a:r>
              <a:rPr lang="en-US" baseline="0" dirty="0" smtClean="0"/>
              <a:t> e </a:t>
            </a:r>
            <a:r>
              <a:rPr lang="en-US" baseline="0" dirty="0" err="1" smtClean="0"/>
              <a:t>em</a:t>
            </a:r>
            <a:r>
              <a:rPr lang="en-US" baseline="0" dirty="0" smtClean="0"/>
              <a:t> </a:t>
            </a:r>
            <a:r>
              <a:rPr lang="en-US" baseline="0" dirty="0" err="1" smtClean="0"/>
              <a:t>preto</a:t>
            </a:r>
            <a:r>
              <a:rPr lang="en-US" baseline="0" dirty="0" smtClean="0"/>
              <a:t>.</a:t>
            </a:r>
          </a:p>
          <a:p>
            <a:pPr marL="171450" indent="-171450">
              <a:buFontTx/>
              <a:buChar char="•"/>
            </a:pPr>
            <a:endParaRPr lang="en-US" baseline="0" dirty="0" smtClean="0"/>
          </a:p>
          <a:p>
            <a:pPr marL="171450" indent="-171450">
              <a:buFontTx/>
              <a:buChar char="•"/>
            </a:pPr>
            <a:r>
              <a:rPr lang="en-US" baseline="0" dirty="0" err="1" smtClean="0"/>
              <a:t>Recomenda</a:t>
            </a:r>
            <a:r>
              <a:rPr lang="en-US" baseline="0" dirty="0" smtClean="0"/>
              <a:t>-se </a:t>
            </a:r>
            <a:r>
              <a:rPr lang="en-US" baseline="0" dirty="0" err="1" smtClean="0"/>
              <a:t>não</a:t>
            </a:r>
            <a:r>
              <a:rPr lang="en-US" baseline="0" dirty="0" smtClean="0"/>
              <a:t> </a:t>
            </a:r>
            <a:r>
              <a:rPr lang="en-US" baseline="0" dirty="0" err="1" smtClean="0"/>
              <a:t>inserir</a:t>
            </a:r>
            <a:r>
              <a:rPr lang="en-US" baseline="0" dirty="0" smtClean="0"/>
              <a:t> </a:t>
            </a:r>
            <a:r>
              <a:rPr lang="en-US" baseline="0" dirty="0" err="1" smtClean="0"/>
              <a:t>muita</a:t>
            </a:r>
            <a:r>
              <a:rPr lang="en-US" baseline="0" dirty="0" smtClean="0"/>
              <a:t> </a:t>
            </a:r>
            <a:r>
              <a:rPr lang="en-US" baseline="0" dirty="0" err="1" smtClean="0"/>
              <a:t>informação</a:t>
            </a:r>
            <a:r>
              <a:rPr lang="en-US" baseline="0" dirty="0" smtClean="0"/>
              <a:t> </a:t>
            </a:r>
            <a:r>
              <a:rPr lang="en-US" baseline="0" dirty="0" err="1" smtClean="0"/>
              <a:t>em</a:t>
            </a:r>
            <a:r>
              <a:rPr lang="en-US" baseline="0" dirty="0" smtClean="0"/>
              <a:t> </a:t>
            </a:r>
            <a:r>
              <a:rPr lang="en-US" baseline="0" dirty="0" err="1" smtClean="0"/>
              <a:t>cada</a:t>
            </a:r>
            <a:r>
              <a:rPr lang="en-US" baseline="0" dirty="0" smtClean="0"/>
              <a:t> slide, </a:t>
            </a:r>
            <a:r>
              <a:rPr lang="en-US" baseline="0" dirty="0" err="1" smtClean="0"/>
              <a:t>para</a:t>
            </a:r>
            <a:r>
              <a:rPr lang="en-US" baseline="0" dirty="0" smtClean="0"/>
              <a:t> </a:t>
            </a:r>
            <a:r>
              <a:rPr lang="en-US" baseline="0" dirty="0" err="1" smtClean="0"/>
              <a:t>que</a:t>
            </a:r>
            <a:r>
              <a:rPr lang="en-US" baseline="0" dirty="0" smtClean="0"/>
              <a:t> se </a:t>
            </a:r>
            <a:r>
              <a:rPr lang="en-US" baseline="0" dirty="0" err="1" smtClean="0"/>
              <a:t>tenha</a:t>
            </a:r>
            <a:r>
              <a:rPr lang="en-US" baseline="0" dirty="0" smtClean="0"/>
              <a:t> </a:t>
            </a:r>
            <a:r>
              <a:rPr lang="en-US" baseline="0" dirty="0" err="1" smtClean="0"/>
              <a:t>uma</a:t>
            </a:r>
            <a:r>
              <a:rPr lang="en-US" baseline="0" dirty="0" smtClean="0"/>
              <a:t> </a:t>
            </a:r>
            <a:r>
              <a:rPr lang="en-US" baseline="0" dirty="0" err="1" smtClean="0"/>
              <a:t>melhor</a:t>
            </a:r>
            <a:r>
              <a:rPr lang="en-US" baseline="0" dirty="0" smtClean="0"/>
              <a:t> </a:t>
            </a:r>
            <a:r>
              <a:rPr lang="en-US" baseline="0" dirty="0" err="1" smtClean="0"/>
              <a:t>apresentação</a:t>
            </a:r>
            <a:r>
              <a:rPr lang="en-US" baseline="0" dirty="0" smtClean="0"/>
              <a:t> e </a:t>
            </a:r>
            <a:r>
              <a:rPr lang="en-US" baseline="0" dirty="0" err="1" smtClean="0"/>
              <a:t>visualização</a:t>
            </a:r>
            <a:r>
              <a:rPr lang="en-US" baseline="0" dirty="0" smtClean="0"/>
              <a:t> das </a:t>
            </a:r>
            <a:r>
              <a:rPr lang="en-US" baseline="0" dirty="0" err="1" smtClean="0"/>
              <a:t>informações</a:t>
            </a:r>
            <a:r>
              <a:rPr lang="en-US" baseline="0" dirty="0" smtClean="0"/>
              <a:t>.</a:t>
            </a:r>
          </a:p>
          <a:p>
            <a:pPr marL="171450" indent="-171450">
              <a:buFontTx/>
              <a:buChar char="•"/>
            </a:pPr>
            <a:endParaRPr lang="en-US" baseline="0" dirty="0" smtClean="0"/>
          </a:p>
          <a:p>
            <a:pPr marL="171450" indent="-171450">
              <a:buFontTx/>
              <a:buChar char="•"/>
            </a:pPr>
            <a:r>
              <a:rPr lang="en-US" baseline="0" dirty="0" smtClean="0"/>
              <a:t>O </a:t>
            </a:r>
            <a:r>
              <a:rPr lang="en-US" baseline="0" dirty="0" err="1" smtClean="0"/>
              <a:t>texto</a:t>
            </a:r>
            <a:r>
              <a:rPr lang="en-US" baseline="0" dirty="0" smtClean="0"/>
              <a:t> </a:t>
            </a:r>
            <a:r>
              <a:rPr lang="en-US" baseline="0" dirty="0" err="1" smtClean="0"/>
              <a:t>aplicado</a:t>
            </a:r>
            <a:r>
              <a:rPr lang="en-US" baseline="0" dirty="0" smtClean="0"/>
              <a:t> </a:t>
            </a:r>
            <a:r>
              <a:rPr lang="en-US" baseline="0" dirty="0" err="1" smtClean="0"/>
              <a:t>é</a:t>
            </a:r>
            <a:r>
              <a:rPr lang="en-US" baseline="0" dirty="0" smtClean="0"/>
              <a:t> </a:t>
            </a:r>
            <a:r>
              <a:rPr lang="en-US" baseline="0" dirty="0" err="1" smtClean="0"/>
              <a:t>apenas</a:t>
            </a:r>
            <a:r>
              <a:rPr lang="en-US" baseline="0" dirty="0" smtClean="0"/>
              <a:t> </a:t>
            </a:r>
            <a:r>
              <a:rPr lang="en-US" baseline="0" dirty="0" err="1" smtClean="0"/>
              <a:t>ilustrativo</a:t>
            </a:r>
            <a:r>
              <a:rPr lang="en-US" baseline="0" dirty="0" smtClean="0"/>
              <a:t>. </a:t>
            </a:r>
            <a:r>
              <a:rPr lang="en-US" baseline="0" dirty="0" err="1" smtClean="0"/>
              <a:t>Substituir</a:t>
            </a:r>
            <a:r>
              <a:rPr lang="en-US" baseline="0" dirty="0" smtClean="0"/>
              <a:t> as </a:t>
            </a:r>
            <a:r>
              <a:rPr lang="en-US" baseline="0" dirty="0" err="1" smtClean="0"/>
              <a:t>informações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E744BDC7-DD2E-1E49-B7CE-8F6775E9A2B0}" type="slidenum">
              <a:rPr lang="en-US" smtClean="0"/>
              <a:t>8</a:t>
            </a:fld>
            <a:endParaRPr lang="en-US"/>
          </a:p>
        </p:txBody>
      </p:sp>
    </p:spTree>
    <p:extLst>
      <p:ext uri="{BB962C8B-B14F-4D97-AF65-F5344CB8AC3E}">
        <p14:creationId xmlns:p14="http://schemas.microsoft.com/office/powerpoint/2010/main" val="26293719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Para </a:t>
            </a:r>
            <a:r>
              <a:rPr lang="en-US" dirty="0" err="1" smtClean="0"/>
              <a:t>divisórias</a:t>
            </a:r>
            <a:r>
              <a:rPr lang="en-US" dirty="0" smtClean="0"/>
              <a:t> </a:t>
            </a:r>
            <a:r>
              <a:rPr lang="en-US" dirty="0" err="1" smtClean="0"/>
              <a:t>em</a:t>
            </a:r>
            <a:r>
              <a:rPr lang="en-US" dirty="0" smtClean="0"/>
              <a:t> </a:t>
            </a:r>
            <a:r>
              <a:rPr lang="en-US" dirty="0" err="1" smtClean="0"/>
              <a:t>fundo</a:t>
            </a:r>
            <a:r>
              <a:rPr lang="en-US" dirty="0" smtClean="0"/>
              <a:t> </a:t>
            </a:r>
            <a:r>
              <a:rPr lang="en-US" dirty="0" err="1" smtClean="0"/>
              <a:t>azul</a:t>
            </a:r>
            <a:r>
              <a:rPr lang="en-US" baseline="0" dirty="0" smtClean="0"/>
              <a:t> da </a:t>
            </a:r>
            <a:r>
              <a:rPr lang="en-US" baseline="0" dirty="0" err="1" smtClean="0"/>
              <a:t>marca</a:t>
            </a:r>
            <a:r>
              <a:rPr lang="en-US" dirty="0" smtClean="0"/>
              <a:t>, com </a:t>
            </a:r>
            <a:r>
              <a:rPr lang="en-US" dirty="0" err="1" smtClean="0"/>
              <a:t>temas</a:t>
            </a:r>
            <a:r>
              <a:rPr lang="en-US" dirty="0" smtClean="0"/>
              <a:t> </a:t>
            </a:r>
            <a:r>
              <a:rPr lang="en-US" dirty="0" err="1" smtClean="0"/>
              <a:t>relevantes</a:t>
            </a:r>
            <a:r>
              <a:rPr lang="en-US" dirty="0" smtClean="0"/>
              <a:t>:</a:t>
            </a:r>
          </a:p>
          <a:p>
            <a:endParaRPr lang="en-US" dirty="0" smtClean="0"/>
          </a:p>
          <a:p>
            <a:r>
              <a:rPr lang="en-US" dirty="0" smtClean="0"/>
              <a:t>-</a:t>
            </a:r>
            <a:r>
              <a:rPr lang="en-US" baseline="0" dirty="0" smtClean="0"/>
              <a:t> </a:t>
            </a:r>
            <a:r>
              <a:rPr lang="en-US" baseline="0" dirty="0" err="1" smtClean="0"/>
              <a:t>Utilizar</a:t>
            </a:r>
            <a:r>
              <a:rPr lang="en-US" baseline="0" dirty="0" smtClean="0"/>
              <a:t> </a:t>
            </a:r>
            <a:r>
              <a:rPr lang="en-US" baseline="0" dirty="0" err="1" smtClean="0"/>
              <a:t>fonte</a:t>
            </a:r>
            <a:r>
              <a:rPr lang="en-US" baseline="0" dirty="0" smtClean="0"/>
              <a:t> Calibri 40 </a:t>
            </a:r>
            <a:r>
              <a:rPr lang="en-US" baseline="0" dirty="0" err="1" smtClean="0"/>
              <a:t>branca</a:t>
            </a:r>
            <a:r>
              <a:rPr lang="en-US" baseline="0" dirty="0" smtClean="0"/>
              <a:t>, bold e </a:t>
            </a:r>
            <a:r>
              <a:rPr lang="en-US" baseline="0" dirty="0" err="1" smtClean="0"/>
              <a:t>parágrafo</a:t>
            </a:r>
            <a:r>
              <a:rPr lang="en-US" baseline="0" dirty="0" smtClean="0"/>
              <a:t> </a:t>
            </a:r>
            <a:r>
              <a:rPr lang="en-US" baseline="0" dirty="0" err="1" smtClean="0"/>
              <a:t>centralizado</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E744BDC7-DD2E-1E49-B7CE-8F6775E9A2B0}" type="slidenum">
              <a:rPr lang="en-US" smtClean="0"/>
              <a:t>9</a:t>
            </a:fld>
            <a:endParaRPr lang="en-US"/>
          </a:p>
        </p:txBody>
      </p:sp>
    </p:spTree>
    <p:extLst>
      <p:ext uri="{BB962C8B-B14F-4D97-AF65-F5344CB8AC3E}">
        <p14:creationId xmlns:p14="http://schemas.microsoft.com/office/powerpoint/2010/main" val="3394252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6776D18-78B0-3449-9EDE-2591C5C67822}" type="datetimeFigureOut">
              <a:rPr lang="en-US" smtClean="0"/>
              <a:t>4/12/2017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52D502-8F7C-8A46-95E3-A79EBA4E539A}" type="slidenum">
              <a:rPr lang="en-US" smtClean="0"/>
              <a:t>‹nº›</a:t>
            </a:fld>
            <a:endParaRPr lang="en-US"/>
          </a:p>
        </p:txBody>
      </p:sp>
    </p:spTree>
    <p:extLst>
      <p:ext uri="{BB962C8B-B14F-4D97-AF65-F5344CB8AC3E}">
        <p14:creationId xmlns:p14="http://schemas.microsoft.com/office/powerpoint/2010/main" val="2564240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lang="en-US"/>
          </a:p>
        </p:txBody>
      </p:sp>
      <p:sp>
        <p:nvSpPr>
          <p:cNvPr id="4" name="Date Placeholder 3"/>
          <p:cNvSpPr>
            <a:spLocks noGrp="1"/>
          </p:cNvSpPr>
          <p:nvPr>
            <p:ph type="dt" sz="half" idx="10"/>
          </p:nvPr>
        </p:nvSpPr>
        <p:spPr/>
        <p:txBody>
          <a:bodyPr/>
          <a:lstStyle/>
          <a:p>
            <a:fld id="{C6776D18-78B0-3449-9EDE-2591C5C67822}" type="datetimeFigureOut">
              <a:rPr lang="en-US" smtClean="0"/>
              <a:t>4/12/2017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52D502-8F7C-8A46-95E3-A79EBA4E539A}" type="slidenum">
              <a:rPr lang="en-US" smtClean="0"/>
              <a:t>‹nº›</a:t>
            </a:fld>
            <a:endParaRPr lang="en-US"/>
          </a:p>
        </p:txBody>
      </p:sp>
    </p:spTree>
    <p:extLst>
      <p:ext uri="{BB962C8B-B14F-4D97-AF65-F5344CB8AC3E}">
        <p14:creationId xmlns:p14="http://schemas.microsoft.com/office/powerpoint/2010/main" val="308750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pt-BR"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lang="en-US"/>
          </a:p>
        </p:txBody>
      </p:sp>
      <p:sp>
        <p:nvSpPr>
          <p:cNvPr id="4" name="Date Placeholder 3"/>
          <p:cNvSpPr>
            <a:spLocks noGrp="1"/>
          </p:cNvSpPr>
          <p:nvPr>
            <p:ph type="dt" sz="half" idx="10"/>
          </p:nvPr>
        </p:nvSpPr>
        <p:spPr/>
        <p:txBody>
          <a:bodyPr/>
          <a:lstStyle/>
          <a:p>
            <a:fld id="{C6776D18-78B0-3449-9EDE-2591C5C67822}" type="datetimeFigureOut">
              <a:rPr lang="en-US" smtClean="0"/>
              <a:t>4/12/2017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52D502-8F7C-8A46-95E3-A79EBA4E539A}" type="slidenum">
              <a:rPr lang="en-US" smtClean="0"/>
              <a:t>‹nº›</a:t>
            </a:fld>
            <a:endParaRPr lang="en-US"/>
          </a:p>
        </p:txBody>
      </p:sp>
    </p:spTree>
    <p:extLst>
      <p:ext uri="{BB962C8B-B14F-4D97-AF65-F5344CB8AC3E}">
        <p14:creationId xmlns:p14="http://schemas.microsoft.com/office/powerpoint/2010/main" val="386143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Click to edit Master title style</a:t>
            </a:r>
            <a:endParaRPr lang="en-US"/>
          </a:p>
        </p:txBody>
      </p:sp>
      <p:sp>
        <p:nvSpPr>
          <p:cNvPr id="3" name="Content Placeholder 2"/>
          <p:cNvSpPr>
            <a:spLocks noGrp="1"/>
          </p:cNvSpPr>
          <p:nvPr>
            <p:ph idx="1"/>
          </p:nvPr>
        </p:nvSpPr>
        <p:spPr/>
        <p:txBody>
          <a:body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lang="en-US"/>
          </a:p>
        </p:txBody>
      </p:sp>
      <p:sp>
        <p:nvSpPr>
          <p:cNvPr id="4" name="Date Placeholder 3"/>
          <p:cNvSpPr>
            <a:spLocks noGrp="1"/>
          </p:cNvSpPr>
          <p:nvPr>
            <p:ph type="dt" sz="half" idx="10"/>
          </p:nvPr>
        </p:nvSpPr>
        <p:spPr/>
        <p:txBody>
          <a:bodyPr/>
          <a:lstStyle/>
          <a:p>
            <a:fld id="{C6776D18-78B0-3449-9EDE-2591C5C67822}" type="datetimeFigureOut">
              <a:rPr lang="en-US" smtClean="0"/>
              <a:t>4/12/2017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52D502-8F7C-8A46-95E3-A79EBA4E539A}" type="slidenum">
              <a:rPr lang="en-US" smtClean="0"/>
              <a:t>‹nº›</a:t>
            </a:fld>
            <a:endParaRPr lang="en-US"/>
          </a:p>
        </p:txBody>
      </p:sp>
    </p:spTree>
    <p:extLst>
      <p:ext uri="{BB962C8B-B14F-4D97-AF65-F5344CB8AC3E}">
        <p14:creationId xmlns:p14="http://schemas.microsoft.com/office/powerpoint/2010/main" val="933642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pt-BR"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Click to edit Master text styles</a:t>
            </a:r>
          </a:p>
        </p:txBody>
      </p:sp>
      <p:sp>
        <p:nvSpPr>
          <p:cNvPr id="4" name="Date Placeholder 3"/>
          <p:cNvSpPr>
            <a:spLocks noGrp="1"/>
          </p:cNvSpPr>
          <p:nvPr>
            <p:ph type="dt" sz="half" idx="10"/>
          </p:nvPr>
        </p:nvSpPr>
        <p:spPr/>
        <p:txBody>
          <a:bodyPr/>
          <a:lstStyle/>
          <a:p>
            <a:fld id="{C6776D18-78B0-3449-9EDE-2591C5C67822}" type="datetimeFigureOut">
              <a:rPr lang="en-US" smtClean="0"/>
              <a:t>4/12/2017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52D502-8F7C-8A46-95E3-A79EBA4E539A}" type="slidenum">
              <a:rPr lang="en-US" smtClean="0"/>
              <a:t>‹nº›</a:t>
            </a:fld>
            <a:endParaRPr lang="en-US"/>
          </a:p>
        </p:txBody>
      </p:sp>
    </p:spTree>
    <p:extLst>
      <p:ext uri="{BB962C8B-B14F-4D97-AF65-F5344CB8AC3E}">
        <p14:creationId xmlns:p14="http://schemas.microsoft.com/office/powerpoint/2010/main" val="3372158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lang="en-US"/>
          </a:p>
        </p:txBody>
      </p:sp>
      <p:sp>
        <p:nvSpPr>
          <p:cNvPr id="5" name="Date Placeholder 4"/>
          <p:cNvSpPr>
            <a:spLocks noGrp="1"/>
          </p:cNvSpPr>
          <p:nvPr>
            <p:ph type="dt" sz="half" idx="10"/>
          </p:nvPr>
        </p:nvSpPr>
        <p:spPr/>
        <p:txBody>
          <a:bodyPr/>
          <a:lstStyle/>
          <a:p>
            <a:fld id="{C6776D18-78B0-3449-9EDE-2591C5C67822}" type="datetimeFigureOut">
              <a:rPr lang="en-US" smtClean="0"/>
              <a:t>4/12/2017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52D502-8F7C-8A46-95E3-A79EBA4E539A}" type="slidenum">
              <a:rPr lang="en-US" smtClean="0"/>
              <a:t>‹nº›</a:t>
            </a:fld>
            <a:endParaRPr lang="en-US"/>
          </a:p>
        </p:txBody>
      </p:sp>
    </p:spTree>
    <p:extLst>
      <p:ext uri="{BB962C8B-B14F-4D97-AF65-F5344CB8AC3E}">
        <p14:creationId xmlns:p14="http://schemas.microsoft.com/office/powerpoint/2010/main" val="3783645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lang="en-US"/>
          </a:p>
        </p:txBody>
      </p:sp>
      <p:sp>
        <p:nvSpPr>
          <p:cNvPr id="7" name="Date Placeholder 6"/>
          <p:cNvSpPr>
            <a:spLocks noGrp="1"/>
          </p:cNvSpPr>
          <p:nvPr>
            <p:ph type="dt" sz="half" idx="10"/>
          </p:nvPr>
        </p:nvSpPr>
        <p:spPr/>
        <p:txBody>
          <a:bodyPr/>
          <a:lstStyle/>
          <a:p>
            <a:fld id="{C6776D18-78B0-3449-9EDE-2591C5C67822}" type="datetimeFigureOut">
              <a:rPr lang="en-US" smtClean="0"/>
              <a:t>4/12/2017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52D502-8F7C-8A46-95E3-A79EBA4E539A}" type="slidenum">
              <a:rPr lang="en-US" smtClean="0"/>
              <a:t>‹nº›</a:t>
            </a:fld>
            <a:endParaRPr lang="en-US"/>
          </a:p>
        </p:txBody>
      </p:sp>
    </p:spTree>
    <p:extLst>
      <p:ext uri="{BB962C8B-B14F-4D97-AF65-F5344CB8AC3E}">
        <p14:creationId xmlns:p14="http://schemas.microsoft.com/office/powerpoint/2010/main" val="2238332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Click to edit Master title style</a:t>
            </a:r>
            <a:endParaRPr lang="en-US"/>
          </a:p>
        </p:txBody>
      </p:sp>
      <p:sp>
        <p:nvSpPr>
          <p:cNvPr id="3" name="Date Placeholder 2"/>
          <p:cNvSpPr>
            <a:spLocks noGrp="1"/>
          </p:cNvSpPr>
          <p:nvPr>
            <p:ph type="dt" sz="half" idx="10"/>
          </p:nvPr>
        </p:nvSpPr>
        <p:spPr/>
        <p:txBody>
          <a:bodyPr/>
          <a:lstStyle/>
          <a:p>
            <a:fld id="{C6776D18-78B0-3449-9EDE-2591C5C67822}" type="datetimeFigureOut">
              <a:rPr lang="en-US" smtClean="0"/>
              <a:t>4/12/2017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52D502-8F7C-8A46-95E3-A79EBA4E539A}" type="slidenum">
              <a:rPr lang="en-US" smtClean="0"/>
              <a:t>‹nº›</a:t>
            </a:fld>
            <a:endParaRPr lang="en-US"/>
          </a:p>
        </p:txBody>
      </p:sp>
    </p:spTree>
    <p:extLst>
      <p:ext uri="{BB962C8B-B14F-4D97-AF65-F5344CB8AC3E}">
        <p14:creationId xmlns:p14="http://schemas.microsoft.com/office/powerpoint/2010/main" val="3641287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776D18-78B0-3449-9EDE-2591C5C67822}" type="datetimeFigureOut">
              <a:rPr lang="en-US" smtClean="0"/>
              <a:t>4/12/2017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52D502-8F7C-8A46-95E3-A79EBA4E539A}" type="slidenum">
              <a:rPr lang="en-US" smtClean="0"/>
              <a:t>‹nº›</a:t>
            </a:fld>
            <a:endParaRPr lang="en-US"/>
          </a:p>
        </p:txBody>
      </p:sp>
    </p:spTree>
    <p:extLst>
      <p:ext uri="{BB962C8B-B14F-4D97-AF65-F5344CB8AC3E}">
        <p14:creationId xmlns:p14="http://schemas.microsoft.com/office/powerpoint/2010/main" val="4177381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pt-BR"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Click to edit Master text styles</a:t>
            </a:r>
          </a:p>
        </p:txBody>
      </p:sp>
      <p:sp>
        <p:nvSpPr>
          <p:cNvPr id="5" name="Date Placeholder 4"/>
          <p:cNvSpPr>
            <a:spLocks noGrp="1"/>
          </p:cNvSpPr>
          <p:nvPr>
            <p:ph type="dt" sz="half" idx="10"/>
          </p:nvPr>
        </p:nvSpPr>
        <p:spPr/>
        <p:txBody>
          <a:bodyPr/>
          <a:lstStyle/>
          <a:p>
            <a:fld id="{C6776D18-78B0-3449-9EDE-2591C5C67822}" type="datetimeFigureOut">
              <a:rPr lang="en-US" smtClean="0"/>
              <a:t>4/12/2017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52D502-8F7C-8A46-95E3-A79EBA4E539A}" type="slidenum">
              <a:rPr lang="en-US" smtClean="0"/>
              <a:t>‹nº›</a:t>
            </a:fld>
            <a:endParaRPr lang="en-US"/>
          </a:p>
        </p:txBody>
      </p:sp>
    </p:spTree>
    <p:extLst>
      <p:ext uri="{BB962C8B-B14F-4D97-AF65-F5344CB8AC3E}">
        <p14:creationId xmlns:p14="http://schemas.microsoft.com/office/powerpoint/2010/main" val="3168659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pt-BR"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Click to edit Master text styles</a:t>
            </a:r>
          </a:p>
        </p:txBody>
      </p:sp>
      <p:sp>
        <p:nvSpPr>
          <p:cNvPr id="5" name="Date Placeholder 4"/>
          <p:cNvSpPr>
            <a:spLocks noGrp="1"/>
          </p:cNvSpPr>
          <p:nvPr>
            <p:ph type="dt" sz="half" idx="10"/>
          </p:nvPr>
        </p:nvSpPr>
        <p:spPr/>
        <p:txBody>
          <a:bodyPr/>
          <a:lstStyle/>
          <a:p>
            <a:fld id="{C6776D18-78B0-3449-9EDE-2591C5C67822}" type="datetimeFigureOut">
              <a:rPr lang="en-US" smtClean="0"/>
              <a:t>4/12/2017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52D502-8F7C-8A46-95E3-A79EBA4E539A}" type="slidenum">
              <a:rPr lang="en-US" smtClean="0"/>
              <a:t>‹nº›</a:t>
            </a:fld>
            <a:endParaRPr lang="en-US"/>
          </a:p>
        </p:txBody>
      </p:sp>
    </p:spTree>
    <p:extLst>
      <p:ext uri="{BB962C8B-B14F-4D97-AF65-F5344CB8AC3E}">
        <p14:creationId xmlns:p14="http://schemas.microsoft.com/office/powerpoint/2010/main" val="3576161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776D18-78B0-3449-9EDE-2591C5C67822}" type="datetimeFigureOut">
              <a:rPr lang="en-US" smtClean="0"/>
              <a:t>4/12/2017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52D502-8F7C-8A46-95E3-A79EBA4E539A}" type="slidenum">
              <a:rPr lang="en-US" smtClean="0"/>
              <a:t>‹nº›</a:t>
            </a:fld>
            <a:endParaRPr lang="en-US"/>
          </a:p>
        </p:txBody>
      </p:sp>
    </p:spTree>
    <p:extLst>
      <p:ext uri="{BB962C8B-B14F-4D97-AF65-F5344CB8AC3E}">
        <p14:creationId xmlns:p14="http://schemas.microsoft.com/office/powerpoint/2010/main" val="30548302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mplate - Apresentação Gov - 4-3-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159934" y="3121053"/>
            <a:ext cx="2836335" cy="400110"/>
          </a:xfrm>
          <a:prstGeom prst="rect">
            <a:avLst/>
          </a:prstGeom>
          <a:noFill/>
        </p:spPr>
        <p:txBody>
          <a:bodyPr wrap="square" rtlCol="0">
            <a:spAutoFit/>
          </a:bodyPr>
          <a:lstStyle/>
          <a:p>
            <a:pPr algn="ctr"/>
            <a:r>
              <a:rPr lang="en-US" sz="2000" b="1" dirty="0" smtClean="0">
                <a:solidFill>
                  <a:srgbClr val="121873"/>
                </a:solidFill>
              </a:rPr>
              <a:t>PROGESTÃO</a:t>
            </a:r>
            <a:endParaRPr lang="en-US" sz="2000" b="1" dirty="0">
              <a:solidFill>
                <a:srgbClr val="121873"/>
              </a:solidFill>
            </a:endParaRPr>
          </a:p>
        </p:txBody>
      </p:sp>
      <p:cxnSp>
        <p:nvCxnSpPr>
          <p:cNvPr id="9" name="Straight Connector 8"/>
          <p:cNvCxnSpPr/>
          <p:nvPr/>
        </p:nvCxnSpPr>
        <p:spPr>
          <a:xfrm>
            <a:off x="1176869" y="3547533"/>
            <a:ext cx="2836335" cy="0"/>
          </a:xfrm>
          <a:prstGeom prst="line">
            <a:avLst/>
          </a:prstGeom>
          <a:ln>
            <a:solidFill>
              <a:srgbClr val="121873"/>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176868" y="3547533"/>
            <a:ext cx="2836335" cy="338554"/>
          </a:xfrm>
          <a:prstGeom prst="rect">
            <a:avLst/>
          </a:prstGeom>
          <a:noFill/>
        </p:spPr>
        <p:txBody>
          <a:bodyPr wrap="square" rtlCol="0">
            <a:spAutoFit/>
          </a:bodyPr>
          <a:lstStyle/>
          <a:p>
            <a:pPr algn="ctr"/>
            <a:r>
              <a:rPr lang="en-US" sz="1600" dirty="0" smtClean="0">
                <a:solidFill>
                  <a:srgbClr val="121873"/>
                </a:solidFill>
              </a:rPr>
              <a:t>Abril 2017</a:t>
            </a:r>
            <a:endParaRPr lang="en-US" sz="1600" dirty="0">
              <a:solidFill>
                <a:srgbClr val="121873"/>
              </a:solidFill>
            </a:endParaRPr>
          </a:p>
        </p:txBody>
      </p:sp>
      <p:pic>
        <p:nvPicPr>
          <p:cNvPr id="1026" name="Picture 2" descr="M:\C R I A Ç Ã O\2015\Governo MT\01 Janeiro\Kits - Secretarias\Para desdobramentos\SEMA\Logos SEMA\Logos SEMA-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6750" y="2754312"/>
            <a:ext cx="3797300" cy="1463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8628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176213" y="1725613"/>
            <a:ext cx="8791575" cy="3786187"/>
          </a:xfrm>
          <a:prstGeom prst="rect">
            <a:avLst/>
          </a:prstGeom>
          <a:noFill/>
          <a:ln w="9525">
            <a:noFill/>
            <a:miter lim="800000"/>
            <a:headEnd/>
            <a:tailEnd/>
          </a:ln>
        </p:spPr>
      </p:pic>
      <p:sp>
        <p:nvSpPr>
          <p:cNvPr id="5" name="Título 1"/>
          <p:cNvSpPr txBox="1">
            <a:spLocks/>
          </p:cNvSpPr>
          <p:nvPr/>
        </p:nvSpPr>
        <p:spPr>
          <a:xfrm>
            <a:off x="287337" y="152400"/>
            <a:ext cx="8569325" cy="13684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pt-BR" sz="2800" b="1" smtClean="0"/>
              <a:t>Metas do PROGESTÃO</a:t>
            </a:r>
            <a:endParaRPr lang="pt-BR" sz="2800" b="1" dirty="0" smtClean="0"/>
          </a:p>
        </p:txBody>
      </p:sp>
    </p:spTree>
    <p:extLst>
      <p:ext uri="{BB962C8B-B14F-4D97-AF65-F5344CB8AC3E}">
        <p14:creationId xmlns:p14="http://schemas.microsoft.com/office/powerpoint/2010/main" val="3039955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mplate - Apresentação Gov - 4-3-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2844833" y="423331"/>
            <a:ext cx="2836335" cy="400110"/>
          </a:xfrm>
          <a:prstGeom prst="rect">
            <a:avLst/>
          </a:prstGeom>
          <a:noFill/>
        </p:spPr>
        <p:txBody>
          <a:bodyPr wrap="square" rtlCol="0">
            <a:spAutoFit/>
          </a:bodyPr>
          <a:lstStyle/>
          <a:p>
            <a:r>
              <a:rPr lang="en-US" sz="2000" b="1" dirty="0" smtClean="0">
                <a:solidFill>
                  <a:srgbClr val="121873"/>
                </a:solidFill>
              </a:rPr>
              <a:t>METAS FEDERATIVAS</a:t>
            </a:r>
            <a:endParaRPr lang="en-US" sz="2000" b="1" dirty="0">
              <a:solidFill>
                <a:srgbClr val="121873"/>
              </a:solidFill>
            </a:endParaRPr>
          </a:p>
        </p:txBody>
      </p:sp>
      <p:sp>
        <p:nvSpPr>
          <p:cNvPr id="6" name="TextBox 5"/>
          <p:cNvSpPr txBox="1"/>
          <p:nvPr/>
        </p:nvSpPr>
        <p:spPr>
          <a:xfrm>
            <a:off x="6146810" y="498730"/>
            <a:ext cx="2836335" cy="307777"/>
          </a:xfrm>
          <a:prstGeom prst="rect">
            <a:avLst/>
          </a:prstGeom>
          <a:noFill/>
        </p:spPr>
        <p:txBody>
          <a:bodyPr wrap="square" rtlCol="0">
            <a:spAutoFit/>
          </a:bodyPr>
          <a:lstStyle/>
          <a:p>
            <a:pPr algn="r"/>
            <a:r>
              <a:rPr lang="en-US" sz="1400" dirty="0" smtClean="0">
                <a:solidFill>
                  <a:srgbClr val="121873"/>
                </a:solidFill>
              </a:rPr>
              <a:t>PROGESTÃO</a:t>
            </a:r>
            <a:endParaRPr lang="en-US" sz="1400" dirty="0">
              <a:solidFill>
                <a:srgbClr val="121873"/>
              </a:solidFill>
            </a:endParaRPr>
          </a:p>
        </p:txBody>
      </p:sp>
      <p:sp>
        <p:nvSpPr>
          <p:cNvPr id="7" name="TextBox 6"/>
          <p:cNvSpPr txBox="1"/>
          <p:nvPr/>
        </p:nvSpPr>
        <p:spPr>
          <a:xfrm>
            <a:off x="2946400" y="1532469"/>
            <a:ext cx="5410200" cy="292388"/>
          </a:xfrm>
          <a:prstGeom prst="rect">
            <a:avLst/>
          </a:prstGeom>
          <a:noFill/>
        </p:spPr>
        <p:txBody>
          <a:bodyPr wrap="square" rtlCol="0">
            <a:spAutoFit/>
          </a:bodyPr>
          <a:lstStyle/>
          <a:p>
            <a:endParaRPr lang="en-US" sz="1300"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105025" y="-904875"/>
            <a:ext cx="5105400" cy="897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722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mplate - Apresentação Gov - 4-3-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2844833" y="423331"/>
            <a:ext cx="2836335" cy="400110"/>
          </a:xfrm>
          <a:prstGeom prst="rect">
            <a:avLst/>
          </a:prstGeom>
          <a:noFill/>
        </p:spPr>
        <p:txBody>
          <a:bodyPr wrap="square" rtlCol="0">
            <a:spAutoFit/>
          </a:bodyPr>
          <a:lstStyle/>
          <a:p>
            <a:r>
              <a:rPr lang="en-US" sz="2000" b="1" dirty="0" smtClean="0">
                <a:solidFill>
                  <a:srgbClr val="121873"/>
                </a:solidFill>
              </a:rPr>
              <a:t>TIPOLOGIA B</a:t>
            </a:r>
            <a:endParaRPr lang="en-US" sz="2000" b="1" dirty="0">
              <a:solidFill>
                <a:srgbClr val="121873"/>
              </a:solidFill>
            </a:endParaRPr>
          </a:p>
        </p:txBody>
      </p:sp>
      <p:sp>
        <p:nvSpPr>
          <p:cNvPr id="6" name="TextBox 5"/>
          <p:cNvSpPr txBox="1"/>
          <p:nvPr/>
        </p:nvSpPr>
        <p:spPr>
          <a:xfrm>
            <a:off x="6146810" y="498730"/>
            <a:ext cx="2836335" cy="307777"/>
          </a:xfrm>
          <a:prstGeom prst="rect">
            <a:avLst/>
          </a:prstGeom>
          <a:noFill/>
        </p:spPr>
        <p:txBody>
          <a:bodyPr wrap="square" rtlCol="0">
            <a:spAutoFit/>
          </a:bodyPr>
          <a:lstStyle/>
          <a:p>
            <a:pPr algn="r"/>
            <a:r>
              <a:rPr lang="en-US" sz="1400" dirty="0" smtClean="0">
                <a:solidFill>
                  <a:srgbClr val="121873"/>
                </a:solidFill>
              </a:rPr>
              <a:t>PROGESTÃO</a:t>
            </a:r>
            <a:endParaRPr lang="en-US" sz="1400" dirty="0">
              <a:solidFill>
                <a:srgbClr val="121873"/>
              </a:solidFill>
            </a:endParaRPr>
          </a:p>
        </p:txBody>
      </p:sp>
      <p:sp>
        <p:nvSpPr>
          <p:cNvPr id="7" name="TextBox 6"/>
          <p:cNvSpPr txBox="1"/>
          <p:nvPr/>
        </p:nvSpPr>
        <p:spPr>
          <a:xfrm>
            <a:off x="2946400" y="1532469"/>
            <a:ext cx="5410200" cy="292388"/>
          </a:xfrm>
          <a:prstGeom prst="rect">
            <a:avLst/>
          </a:prstGeom>
          <a:noFill/>
        </p:spPr>
        <p:txBody>
          <a:bodyPr wrap="square" rtlCol="0">
            <a:spAutoFit/>
          </a:bodyPr>
          <a:lstStyle/>
          <a:p>
            <a:endParaRPr lang="en-US" sz="1300" dirty="0"/>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1500" y="1678663"/>
            <a:ext cx="6036745" cy="3308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9119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mplate - Apresentação Gov - 4-3-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2844833" y="423331"/>
            <a:ext cx="2836335" cy="400110"/>
          </a:xfrm>
          <a:prstGeom prst="rect">
            <a:avLst/>
          </a:prstGeom>
          <a:noFill/>
        </p:spPr>
        <p:txBody>
          <a:bodyPr wrap="square" rtlCol="0">
            <a:spAutoFit/>
          </a:bodyPr>
          <a:lstStyle/>
          <a:p>
            <a:r>
              <a:rPr lang="en-US" sz="2000" b="1" dirty="0" smtClean="0">
                <a:solidFill>
                  <a:srgbClr val="121873"/>
                </a:solidFill>
              </a:rPr>
              <a:t>METAS ESTADUAIS</a:t>
            </a:r>
            <a:endParaRPr lang="en-US" sz="2000" b="1" dirty="0">
              <a:solidFill>
                <a:srgbClr val="121873"/>
              </a:solidFill>
            </a:endParaRPr>
          </a:p>
        </p:txBody>
      </p:sp>
      <p:sp>
        <p:nvSpPr>
          <p:cNvPr id="6" name="TextBox 5"/>
          <p:cNvSpPr txBox="1"/>
          <p:nvPr/>
        </p:nvSpPr>
        <p:spPr>
          <a:xfrm>
            <a:off x="6146810" y="498730"/>
            <a:ext cx="2836335" cy="307777"/>
          </a:xfrm>
          <a:prstGeom prst="rect">
            <a:avLst/>
          </a:prstGeom>
          <a:noFill/>
        </p:spPr>
        <p:txBody>
          <a:bodyPr wrap="square" rtlCol="0">
            <a:spAutoFit/>
          </a:bodyPr>
          <a:lstStyle/>
          <a:p>
            <a:pPr algn="r"/>
            <a:r>
              <a:rPr lang="en-US" sz="1400" dirty="0" smtClean="0">
                <a:solidFill>
                  <a:srgbClr val="121873"/>
                </a:solidFill>
              </a:rPr>
              <a:t>PROGESTÃO</a:t>
            </a:r>
            <a:endParaRPr lang="en-US" sz="1400" dirty="0">
              <a:solidFill>
                <a:srgbClr val="121873"/>
              </a:solidFill>
            </a:endParaRPr>
          </a:p>
        </p:txBody>
      </p:sp>
      <p:sp>
        <p:nvSpPr>
          <p:cNvPr id="7" name="TextBox 6"/>
          <p:cNvSpPr txBox="1"/>
          <p:nvPr/>
        </p:nvSpPr>
        <p:spPr>
          <a:xfrm>
            <a:off x="2946400" y="1532469"/>
            <a:ext cx="5410200" cy="292388"/>
          </a:xfrm>
          <a:prstGeom prst="rect">
            <a:avLst/>
          </a:prstGeom>
          <a:noFill/>
        </p:spPr>
        <p:txBody>
          <a:bodyPr wrap="square" rtlCol="0">
            <a:spAutoFit/>
          </a:bodyPr>
          <a:lstStyle/>
          <a:p>
            <a:endParaRPr lang="en-US" sz="1300" dirty="0"/>
          </a:p>
        </p:txBody>
      </p:sp>
      <p:sp>
        <p:nvSpPr>
          <p:cNvPr id="3" name="Retângulo 2"/>
          <p:cNvSpPr/>
          <p:nvPr/>
        </p:nvSpPr>
        <p:spPr>
          <a:xfrm>
            <a:off x="1473200" y="1093858"/>
            <a:ext cx="6299167" cy="338554"/>
          </a:xfrm>
          <a:prstGeom prst="rect">
            <a:avLst/>
          </a:prstGeom>
        </p:spPr>
        <p:txBody>
          <a:bodyPr wrap="square">
            <a:spAutoFit/>
          </a:bodyPr>
          <a:lstStyle/>
          <a:p>
            <a:r>
              <a:rPr lang="pt-BR" sz="1600" dirty="0">
                <a:cs typeface="Arial" charset="0"/>
              </a:rPr>
              <a:t>META </a:t>
            </a:r>
            <a:r>
              <a:rPr lang="pt-BR" sz="1600" dirty="0" smtClean="0">
                <a:cs typeface="Arial" charset="0"/>
              </a:rPr>
              <a:t>II.2 - VARIÁVEIS </a:t>
            </a:r>
            <a:r>
              <a:rPr lang="pt-BR" sz="1600" dirty="0">
                <a:cs typeface="Arial" charset="0"/>
              </a:rPr>
              <a:t>LEGAIS, INSTITUCIONAIS E DE </a:t>
            </a:r>
            <a:r>
              <a:rPr lang="pt-BR" sz="1600" dirty="0" smtClean="0">
                <a:cs typeface="Arial" charset="0"/>
              </a:rPr>
              <a:t>ARTICULAÇÃO SOCIAL</a:t>
            </a:r>
            <a:endParaRPr lang="pt-BR" sz="1600" dirty="0"/>
          </a:p>
        </p:txBody>
      </p:sp>
      <p:graphicFrame>
        <p:nvGraphicFramePr>
          <p:cNvPr id="8" name="Tabela 7"/>
          <p:cNvGraphicFramePr>
            <a:graphicFrameLocks noGrp="1"/>
          </p:cNvGraphicFramePr>
          <p:nvPr>
            <p:extLst>
              <p:ext uri="{D42A27DB-BD31-4B8C-83A1-F6EECF244321}">
                <p14:modId xmlns:p14="http://schemas.microsoft.com/office/powerpoint/2010/main" val="277330109"/>
              </p:ext>
            </p:extLst>
          </p:nvPr>
        </p:nvGraphicFramePr>
        <p:xfrm>
          <a:off x="1473200" y="1449721"/>
          <a:ext cx="6197599" cy="4570410"/>
        </p:xfrm>
        <a:graphic>
          <a:graphicData uri="http://schemas.openxmlformats.org/drawingml/2006/table">
            <a:tbl>
              <a:tblPr/>
              <a:tblGrid>
                <a:gridCol w="3895709"/>
                <a:gridCol w="1259683"/>
                <a:gridCol w="1042207"/>
              </a:tblGrid>
              <a:tr h="548101">
                <a:tc>
                  <a:txBody>
                    <a:bodyPr/>
                    <a:lstStyle/>
                    <a:p>
                      <a:pPr algn="ctr">
                        <a:lnSpc>
                          <a:spcPct val="115000"/>
                        </a:lnSpc>
                        <a:spcAft>
                          <a:spcPts val="0"/>
                        </a:spcAft>
                      </a:pPr>
                      <a:r>
                        <a:rPr lang="pt-BR" sz="1600" b="0" dirty="0">
                          <a:solidFill>
                            <a:schemeClr val="tx1"/>
                          </a:solidFill>
                          <a:latin typeface="+mn-lt"/>
                          <a:ea typeface="Calibri"/>
                          <a:cs typeface="Arial" pitchFamily="34" charset="0"/>
                        </a:rPr>
                        <a:t>VARIÁVEIS</a:t>
                      </a: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600" b="0" dirty="0">
                          <a:solidFill>
                            <a:schemeClr val="tx1"/>
                          </a:solidFill>
                          <a:latin typeface="+mn-lt"/>
                          <a:ea typeface="Calibri"/>
                          <a:cs typeface="Arial" pitchFamily="34" charset="0"/>
                        </a:rPr>
                        <a:t>TIPOLOGIA</a:t>
                      </a:r>
                    </a:p>
                    <a:p>
                      <a:pPr algn="ctr">
                        <a:lnSpc>
                          <a:spcPct val="115000"/>
                        </a:lnSpc>
                        <a:spcAft>
                          <a:spcPts val="0"/>
                        </a:spcAft>
                      </a:pPr>
                      <a:r>
                        <a:rPr lang="pt-BR" sz="1600" b="0" dirty="0">
                          <a:solidFill>
                            <a:schemeClr val="tx1"/>
                          </a:solidFill>
                          <a:latin typeface="+mn-lt"/>
                          <a:ea typeface="Calibri"/>
                          <a:cs typeface="Arial" pitchFamily="34" charset="0"/>
                        </a:rPr>
                        <a:t>B</a:t>
                      </a: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600" b="0" dirty="0">
                          <a:solidFill>
                            <a:schemeClr val="tx1"/>
                          </a:solidFill>
                          <a:latin typeface="+mn-lt"/>
                          <a:ea typeface="Calibri"/>
                          <a:cs typeface="Arial" pitchFamily="34" charset="0"/>
                        </a:rPr>
                        <a:t>TIPOLOGIA</a:t>
                      </a:r>
                    </a:p>
                    <a:p>
                      <a:pPr algn="ctr">
                        <a:lnSpc>
                          <a:spcPct val="115000"/>
                        </a:lnSpc>
                        <a:spcAft>
                          <a:spcPts val="0"/>
                        </a:spcAft>
                      </a:pPr>
                      <a:r>
                        <a:rPr lang="pt-BR" sz="1600" b="0" dirty="0">
                          <a:solidFill>
                            <a:schemeClr val="tx1"/>
                          </a:solidFill>
                          <a:latin typeface="+mn-lt"/>
                          <a:ea typeface="Calibri"/>
                          <a:cs typeface="Arial" pitchFamily="34" charset="0"/>
                        </a:rPr>
                        <a:t>SURH</a:t>
                      </a: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4170">
                <a:tc>
                  <a:txBody>
                    <a:bodyPr/>
                    <a:lstStyle/>
                    <a:p>
                      <a:pPr algn="l">
                        <a:lnSpc>
                          <a:spcPct val="115000"/>
                        </a:lnSpc>
                        <a:spcAft>
                          <a:spcPts val="0"/>
                        </a:spcAft>
                      </a:pPr>
                      <a:r>
                        <a:rPr lang="pt-BR" sz="1600" b="0" u="sng" dirty="0">
                          <a:solidFill>
                            <a:schemeClr val="tx1"/>
                          </a:solidFill>
                          <a:latin typeface="+mn-lt"/>
                          <a:ea typeface="Calibri"/>
                          <a:cs typeface="Arial" pitchFamily="34" charset="0"/>
                        </a:rPr>
                        <a:t>01 – Organização Institucional do Modelo de Gestão</a:t>
                      </a:r>
                      <a:endParaRPr lang="pt-BR" sz="1600" b="0" dirty="0">
                        <a:solidFill>
                          <a:schemeClr val="tx1"/>
                        </a:solidFill>
                        <a:latin typeface="+mn-lt"/>
                        <a:ea typeface="Calibri"/>
                        <a:cs typeface="Arial" pitchFamily="34"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600" b="0" dirty="0">
                          <a:solidFill>
                            <a:schemeClr val="tx1"/>
                          </a:solidFill>
                          <a:latin typeface="+mn-lt"/>
                          <a:ea typeface="Calibri"/>
                          <a:cs typeface="Arial" pitchFamily="34" charset="0"/>
                        </a:rPr>
                        <a:t>≥ 3</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600" b="0" dirty="0">
                          <a:solidFill>
                            <a:schemeClr val="tx1"/>
                          </a:solidFill>
                          <a:latin typeface="+mn-lt"/>
                          <a:ea typeface="Calibri"/>
                          <a:cs typeface="Arial" pitchFamily="34" charset="0"/>
                        </a:rPr>
                        <a:t>3</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085">
                <a:tc>
                  <a:txBody>
                    <a:bodyPr/>
                    <a:lstStyle/>
                    <a:p>
                      <a:pPr algn="l">
                        <a:lnSpc>
                          <a:spcPct val="115000"/>
                        </a:lnSpc>
                        <a:spcAft>
                          <a:spcPts val="0"/>
                        </a:spcAft>
                      </a:pPr>
                      <a:r>
                        <a:rPr lang="pt-BR" sz="1600" b="0" u="sng" dirty="0">
                          <a:solidFill>
                            <a:schemeClr val="tx1"/>
                          </a:solidFill>
                          <a:latin typeface="+mn-lt"/>
                          <a:ea typeface="Calibri"/>
                          <a:cs typeface="Arial" pitchFamily="34" charset="0"/>
                        </a:rPr>
                        <a:t>02 – Organismo(s) Coordenador Gestor</a:t>
                      </a:r>
                      <a:endParaRPr lang="pt-BR" sz="1600" b="0" dirty="0">
                        <a:solidFill>
                          <a:schemeClr val="tx1"/>
                        </a:solidFill>
                        <a:latin typeface="+mn-lt"/>
                        <a:ea typeface="Calibri"/>
                        <a:cs typeface="Arial" pitchFamily="34"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600" b="0" dirty="0">
                          <a:solidFill>
                            <a:schemeClr val="tx1"/>
                          </a:solidFill>
                          <a:latin typeface="+mn-lt"/>
                          <a:ea typeface="Calibri"/>
                          <a:cs typeface="Arial" pitchFamily="34" charset="0"/>
                        </a:rPr>
                        <a:t>≥ 3</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600" b="0" dirty="0">
                          <a:solidFill>
                            <a:schemeClr val="tx1"/>
                          </a:solidFill>
                          <a:latin typeface="+mn-lt"/>
                          <a:ea typeface="Calibri"/>
                          <a:cs typeface="Arial" pitchFamily="34" charset="0"/>
                        </a:rPr>
                        <a:t>3</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085">
                <a:tc>
                  <a:txBody>
                    <a:bodyPr/>
                    <a:lstStyle/>
                    <a:p>
                      <a:pPr algn="l">
                        <a:lnSpc>
                          <a:spcPct val="115000"/>
                        </a:lnSpc>
                        <a:spcAft>
                          <a:spcPts val="0"/>
                        </a:spcAft>
                      </a:pPr>
                      <a:r>
                        <a:rPr lang="pt-BR" sz="1600" b="0" dirty="0">
                          <a:solidFill>
                            <a:schemeClr val="tx1"/>
                          </a:solidFill>
                          <a:latin typeface="+mn-lt"/>
                          <a:ea typeface="Calibri"/>
                          <a:cs typeface="Arial" pitchFamily="34" charset="0"/>
                        </a:rPr>
                        <a:t>03 – Gestão de Processos</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600" b="0" dirty="0">
                          <a:solidFill>
                            <a:schemeClr val="tx1"/>
                          </a:solidFill>
                          <a:latin typeface="+mn-lt"/>
                          <a:ea typeface="Calibri"/>
                          <a:cs typeface="Arial" pitchFamily="34" charset="0"/>
                        </a:rPr>
                        <a:t>≥ 2</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600" b="0" dirty="0">
                          <a:solidFill>
                            <a:schemeClr val="tx1"/>
                          </a:solidFill>
                          <a:latin typeface="+mn-lt"/>
                          <a:ea typeface="Calibri"/>
                          <a:cs typeface="Arial" pitchFamily="34" charset="0"/>
                        </a:rPr>
                        <a:t>2</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085">
                <a:tc>
                  <a:txBody>
                    <a:bodyPr/>
                    <a:lstStyle/>
                    <a:p>
                      <a:pPr algn="l">
                        <a:lnSpc>
                          <a:spcPct val="115000"/>
                        </a:lnSpc>
                        <a:spcAft>
                          <a:spcPts val="0"/>
                        </a:spcAft>
                      </a:pPr>
                      <a:r>
                        <a:rPr lang="pt-BR" sz="1600" b="0" u="sng" dirty="0">
                          <a:solidFill>
                            <a:schemeClr val="tx1"/>
                          </a:solidFill>
                          <a:latin typeface="+mn-lt"/>
                          <a:ea typeface="Calibri"/>
                          <a:cs typeface="Arial" pitchFamily="34" charset="0"/>
                        </a:rPr>
                        <a:t>04 – Arcabouço Legal</a:t>
                      </a:r>
                      <a:endParaRPr lang="pt-BR" sz="1600" b="0" dirty="0">
                        <a:solidFill>
                          <a:schemeClr val="tx1"/>
                        </a:solidFill>
                        <a:latin typeface="+mn-lt"/>
                        <a:ea typeface="Calibri"/>
                        <a:cs typeface="Arial" pitchFamily="34"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600" b="0" dirty="0">
                          <a:solidFill>
                            <a:schemeClr val="tx1"/>
                          </a:solidFill>
                          <a:latin typeface="+mn-lt"/>
                          <a:ea typeface="Calibri"/>
                          <a:cs typeface="Arial" pitchFamily="34" charset="0"/>
                        </a:rPr>
                        <a:t>≥ 3</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600" b="0" dirty="0">
                          <a:solidFill>
                            <a:schemeClr val="tx1"/>
                          </a:solidFill>
                          <a:latin typeface="+mn-lt"/>
                          <a:ea typeface="Calibri"/>
                          <a:cs typeface="Arial" pitchFamily="34" charset="0"/>
                        </a:rPr>
                        <a:t>3</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4170">
                <a:tc>
                  <a:txBody>
                    <a:bodyPr/>
                    <a:lstStyle/>
                    <a:p>
                      <a:pPr algn="l">
                        <a:lnSpc>
                          <a:spcPct val="115000"/>
                        </a:lnSpc>
                        <a:spcAft>
                          <a:spcPts val="0"/>
                        </a:spcAft>
                      </a:pPr>
                      <a:r>
                        <a:rPr lang="pt-BR" sz="1600" b="0" u="sng" dirty="0">
                          <a:solidFill>
                            <a:schemeClr val="tx1"/>
                          </a:solidFill>
                          <a:latin typeface="+mn-lt"/>
                          <a:ea typeface="Calibri"/>
                          <a:cs typeface="Arial" pitchFamily="34" charset="0"/>
                        </a:rPr>
                        <a:t>05 – Conselho Estadual de Recursos Hídricos</a:t>
                      </a:r>
                      <a:endParaRPr lang="pt-BR" sz="1600" b="0" dirty="0">
                        <a:solidFill>
                          <a:schemeClr val="tx1"/>
                        </a:solidFill>
                        <a:latin typeface="+mn-lt"/>
                        <a:ea typeface="Calibri"/>
                        <a:cs typeface="Arial" pitchFamily="34"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600" b="0" dirty="0">
                          <a:solidFill>
                            <a:schemeClr val="tx1"/>
                          </a:solidFill>
                          <a:latin typeface="+mn-lt"/>
                          <a:ea typeface="Calibri"/>
                          <a:cs typeface="Arial" pitchFamily="34" charset="0"/>
                        </a:rPr>
                        <a:t>≥ 3</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600" b="0" dirty="0">
                          <a:solidFill>
                            <a:schemeClr val="tx1"/>
                          </a:solidFill>
                          <a:latin typeface="+mn-lt"/>
                          <a:ea typeface="Calibri"/>
                          <a:cs typeface="Arial" pitchFamily="34" charset="0"/>
                        </a:rPr>
                        <a:t>4</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4170">
                <a:tc>
                  <a:txBody>
                    <a:bodyPr/>
                    <a:lstStyle/>
                    <a:p>
                      <a:pPr algn="l">
                        <a:lnSpc>
                          <a:spcPct val="115000"/>
                        </a:lnSpc>
                        <a:spcAft>
                          <a:spcPts val="0"/>
                        </a:spcAft>
                      </a:pPr>
                      <a:r>
                        <a:rPr lang="pt-BR" sz="1600" b="0" dirty="0">
                          <a:solidFill>
                            <a:schemeClr val="tx1"/>
                          </a:solidFill>
                          <a:latin typeface="+mn-lt"/>
                          <a:ea typeface="Calibri"/>
                          <a:cs typeface="Arial" pitchFamily="34" charset="0"/>
                        </a:rPr>
                        <a:t>06 – Comitês de Bacias e Organismos Colegiados</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600" b="0" dirty="0">
                          <a:solidFill>
                            <a:schemeClr val="tx1"/>
                          </a:solidFill>
                          <a:latin typeface="+mn-lt"/>
                          <a:ea typeface="Calibri"/>
                          <a:cs typeface="Arial" pitchFamily="34" charset="0"/>
                        </a:rPr>
                        <a:t>≥ 2</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600" b="0" dirty="0">
                          <a:solidFill>
                            <a:schemeClr val="tx1"/>
                          </a:solidFill>
                          <a:latin typeface="+mn-lt"/>
                          <a:ea typeface="Calibri"/>
                          <a:cs typeface="Arial" pitchFamily="34" charset="0"/>
                        </a:rPr>
                        <a:t>2</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4170">
                <a:tc>
                  <a:txBody>
                    <a:bodyPr/>
                    <a:lstStyle/>
                    <a:p>
                      <a:pPr algn="l">
                        <a:lnSpc>
                          <a:spcPct val="115000"/>
                        </a:lnSpc>
                        <a:spcAft>
                          <a:spcPts val="0"/>
                        </a:spcAft>
                      </a:pPr>
                      <a:r>
                        <a:rPr lang="pt-BR" sz="1600" b="0" dirty="0">
                          <a:solidFill>
                            <a:schemeClr val="tx1"/>
                          </a:solidFill>
                          <a:latin typeface="+mn-lt"/>
                          <a:ea typeface="Calibri"/>
                          <a:cs typeface="Arial" pitchFamily="34" charset="0"/>
                        </a:rPr>
                        <a:t>07 – Agências de Água e Entidades </a:t>
                      </a:r>
                      <a:r>
                        <a:rPr lang="pt-BR" sz="1600" b="0" dirty="0" err="1">
                          <a:solidFill>
                            <a:schemeClr val="tx1"/>
                          </a:solidFill>
                          <a:latin typeface="+mn-lt"/>
                          <a:ea typeface="Calibri"/>
                          <a:cs typeface="Arial" pitchFamily="34" charset="0"/>
                        </a:rPr>
                        <a:t>Delegatárias</a:t>
                      </a:r>
                      <a:endParaRPr lang="pt-BR" sz="1600" b="0" dirty="0">
                        <a:solidFill>
                          <a:schemeClr val="tx1"/>
                        </a:solidFill>
                        <a:latin typeface="+mn-lt"/>
                        <a:ea typeface="Calibri"/>
                        <a:cs typeface="Arial" pitchFamily="34"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600" b="0" dirty="0">
                          <a:solidFill>
                            <a:schemeClr val="tx1"/>
                          </a:solidFill>
                          <a:latin typeface="+mn-lt"/>
                          <a:ea typeface="Calibri"/>
                          <a:cs typeface="Arial" pitchFamily="34" charset="0"/>
                        </a:rPr>
                        <a:t>≥ 2</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pt-BR" sz="1600" b="0" dirty="0">
                        <a:solidFill>
                          <a:schemeClr val="tx1"/>
                        </a:solidFill>
                        <a:latin typeface="+mn-lt"/>
                        <a:ea typeface="Calibri"/>
                        <a:cs typeface="Arial" pitchFamily="34"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085">
                <a:tc>
                  <a:txBody>
                    <a:bodyPr/>
                    <a:lstStyle/>
                    <a:p>
                      <a:pPr algn="l">
                        <a:lnSpc>
                          <a:spcPct val="115000"/>
                        </a:lnSpc>
                        <a:spcAft>
                          <a:spcPts val="0"/>
                        </a:spcAft>
                      </a:pPr>
                      <a:r>
                        <a:rPr lang="pt-BR" sz="1600" b="0" dirty="0">
                          <a:solidFill>
                            <a:schemeClr val="tx1"/>
                          </a:solidFill>
                          <a:latin typeface="+mn-lt"/>
                          <a:ea typeface="Calibri"/>
                          <a:cs typeface="Arial" pitchFamily="34" charset="0"/>
                        </a:rPr>
                        <a:t>08 – Comunicação Social e Difusão</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600" b="0" dirty="0">
                          <a:solidFill>
                            <a:schemeClr val="tx1"/>
                          </a:solidFill>
                          <a:latin typeface="+mn-lt"/>
                          <a:ea typeface="Calibri"/>
                          <a:cs typeface="Arial" pitchFamily="34" charset="0"/>
                        </a:rPr>
                        <a:t>≥ 2</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600" b="0" dirty="0">
                          <a:solidFill>
                            <a:schemeClr val="tx1"/>
                          </a:solidFill>
                          <a:latin typeface="+mn-lt"/>
                          <a:ea typeface="Calibri"/>
                          <a:cs typeface="Arial" pitchFamily="34" charset="0"/>
                        </a:rPr>
                        <a:t>2</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085">
                <a:tc>
                  <a:txBody>
                    <a:bodyPr/>
                    <a:lstStyle/>
                    <a:p>
                      <a:pPr algn="l">
                        <a:lnSpc>
                          <a:spcPct val="115000"/>
                        </a:lnSpc>
                        <a:spcAft>
                          <a:spcPts val="0"/>
                        </a:spcAft>
                      </a:pPr>
                      <a:r>
                        <a:rPr lang="pt-BR" sz="1600" b="0" dirty="0">
                          <a:solidFill>
                            <a:schemeClr val="tx1"/>
                          </a:solidFill>
                          <a:latin typeface="+mn-lt"/>
                          <a:ea typeface="Calibri"/>
                          <a:cs typeface="Arial" pitchFamily="34" charset="0"/>
                        </a:rPr>
                        <a:t>09 – Capacitação Setorial</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600" b="0" dirty="0">
                          <a:solidFill>
                            <a:schemeClr val="tx1"/>
                          </a:solidFill>
                          <a:latin typeface="+mn-lt"/>
                          <a:ea typeface="Calibri"/>
                          <a:cs typeface="Arial" pitchFamily="34" charset="0"/>
                        </a:rPr>
                        <a:t>≥ 2</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600" b="0" dirty="0">
                          <a:solidFill>
                            <a:schemeClr val="tx1"/>
                          </a:solidFill>
                          <a:latin typeface="+mn-lt"/>
                          <a:ea typeface="Calibri"/>
                          <a:cs typeface="Arial" pitchFamily="34" charset="0"/>
                        </a:rPr>
                        <a:t>2</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4170">
                <a:tc>
                  <a:txBody>
                    <a:bodyPr/>
                    <a:lstStyle/>
                    <a:p>
                      <a:pPr algn="l">
                        <a:lnSpc>
                          <a:spcPct val="115000"/>
                        </a:lnSpc>
                        <a:spcAft>
                          <a:spcPts val="0"/>
                        </a:spcAft>
                      </a:pPr>
                      <a:r>
                        <a:rPr lang="pt-BR" sz="1600" b="0" dirty="0">
                          <a:solidFill>
                            <a:schemeClr val="tx1"/>
                          </a:solidFill>
                          <a:latin typeface="+mn-lt"/>
                          <a:ea typeface="Calibri"/>
                          <a:cs typeface="Arial" pitchFamily="34" charset="0"/>
                        </a:rPr>
                        <a:t>10 – Articulação com Setores Usuários e Transversais</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600" b="0" dirty="0">
                          <a:solidFill>
                            <a:schemeClr val="tx1"/>
                          </a:solidFill>
                          <a:latin typeface="+mn-lt"/>
                          <a:ea typeface="Calibri"/>
                          <a:cs typeface="Arial" pitchFamily="34" charset="0"/>
                        </a:rPr>
                        <a:t>≥ 2</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600" b="0" dirty="0">
                          <a:solidFill>
                            <a:schemeClr val="tx1"/>
                          </a:solidFill>
                          <a:latin typeface="+mn-lt"/>
                          <a:ea typeface="Calibri"/>
                          <a:cs typeface="Arial" pitchFamily="34" charset="0"/>
                        </a:rPr>
                        <a:t>2</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649290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mplate - Apresentação Gov - 4-3-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2844833" y="423331"/>
            <a:ext cx="2836335" cy="400110"/>
          </a:xfrm>
          <a:prstGeom prst="rect">
            <a:avLst/>
          </a:prstGeom>
          <a:noFill/>
        </p:spPr>
        <p:txBody>
          <a:bodyPr wrap="square" rtlCol="0">
            <a:spAutoFit/>
          </a:bodyPr>
          <a:lstStyle/>
          <a:p>
            <a:r>
              <a:rPr lang="en-US" sz="2000" b="1" dirty="0" smtClean="0">
                <a:solidFill>
                  <a:srgbClr val="121873"/>
                </a:solidFill>
              </a:rPr>
              <a:t>METAS ESTADUAIS</a:t>
            </a:r>
            <a:endParaRPr lang="en-US" sz="2000" b="1" dirty="0">
              <a:solidFill>
                <a:srgbClr val="121873"/>
              </a:solidFill>
            </a:endParaRPr>
          </a:p>
        </p:txBody>
      </p:sp>
      <p:sp>
        <p:nvSpPr>
          <p:cNvPr id="6" name="TextBox 5"/>
          <p:cNvSpPr txBox="1"/>
          <p:nvPr/>
        </p:nvSpPr>
        <p:spPr>
          <a:xfrm>
            <a:off x="6146810" y="498730"/>
            <a:ext cx="2836335" cy="307777"/>
          </a:xfrm>
          <a:prstGeom prst="rect">
            <a:avLst/>
          </a:prstGeom>
          <a:noFill/>
        </p:spPr>
        <p:txBody>
          <a:bodyPr wrap="square" rtlCol="0">
            <a:spAutoFit/>
          </a:bodyPr>
          <a:lstStyle/>
          <a:p>
            <a:pPr algn="r"/>
            <a:r>
              <a:rPr lang="en-US" sz="1400" dirty="0" smtClean="0">
                <a:solidFill>
                  <a:srgbClr val="121873"/>
                </a:solidFill>
              </a:rPr>
              <a:t>PROGESTÃO</a:t>
            </a:r>
            <a:endParaRPr lang="en-US" sz="1400" dirty="0">
              <a:solidFill>
                <a:srgbClr val="121873"/>
              </a:solidFill>
            </a:endParaRPr>
          </a:p>
        </p:txBody>
      </p:sp>
      <p:sp>
        <p:nvSpPr>
          <p:cNvPr id="3" name="Retângulo 2"/>
          <p:cNvSpPr/>
          <p:nvPr/>
        </p:nvSpPr>
        <p:spPr>
          <a:xfrm>
            <a:off x="2423104" y="1240081"/>
            <a:ext cx="3679792" cy="338554"/>
          </a:xfrm>
          <a:prstGeom prst="rect">
            <a:avLst/>
          </a:prstGeom>
        </p:spPr>
        <p:txBody>
          <a:bodyPr wrap="square">
            <a:spAutoFit/>
          </a:bodyPr>
          <a:lstStyle/>
          <a:p>
            <a:r>
              <a:rPr lang="pt-BR" sz="1600" dirty="0">
                <a:cs typeface="Arial" charset="0"/>
              </a:rPr>
              <a:t>META </a:t>
            </a:r>
            <a:r>
              <a:rPr lang="pt-BR" sz="1600" dirty="0" smtClean="0">
                <a:cs typeface="Arial" charset="0"/>
              </a:rPr>
              <a:t>II.3 – VARIÁVEIS DE PLANEJAMENTO</a:t>
            </a:r>
            <a:endParaRPr lang="pt-BR" sz="1600" dirty="0"/>
          </a:p>
        </p:txBody>
      </p:sp>
      <p:graphicFrame>
        <p:nvGraphicFramePr>
          <p:cNvPr id="9" name="Tabela 8"/>
          <p:cNvGraphicFramePr>
            <a:graphicFrameLocks noGrp="1"/>
          </p:cNvGraphicFramePr>
          <p:nvPr>
            <p:extLst>
              <p:ext uri="{D42A27DB-BD31-4B8C-83A1-F6EECF244321}">
                <p14:modId xmlns:p14="http://schemas.microsoft.com/office/powerpoint/2010/main" val="2947819333"/>
              </p:ext>
            </p:extLst>
          </p:nvPr>
        </p:nvGraphicFramePr>
        <p:xfrm>
          <a:off x="1144069" y="1659710"/>
          <a:ext cx="6076951" cy="3538580"/>
        </p:xfrm>
        <a:graphic>
          <a:graphicData uri="http://schemas.openxmlformats.org/drawingml/2006/table">
            <a:tbl>
              <a:tblPr/>
              <a:tblGrid>
                <a:gridCol w="3530344"/>
                <a:gridCol w="1207749"/>
                <a:gridCol w="1338858"/>
              </a:tblGrid>
              <a:tr h="613117">
                <a:tc>
                  <a:txBody>
                    <a:bodyPr/>
                    <a:lstStyle/>
                    <a:p>
                      <a:pPr algn="ctr">
                        <a:lnSpc>
                          <a:spcPct val="115000"/>
                        </a:lnSpc>
                        <a:spcAft>
                          <a:spcPts val="0"/>
                        </a:spcAft>
                      </a:pPr>
                      <a:r>
                        <a:rPr lang="pt-BR" sz="1600" b="0" dirty="0">
                          <a:solidFill>
                            <a:schemeClr val="tx1">
                              <a:lumMod val="95000"/>
                              <a:lumOff val="5000"/>
                            </a:schemeClr>
                          </a:solidFill>
                          <a:latin typeface="+mn-lt"/>
                          <a:ea typeface="Calibri"/>
                          <a:cs typeface="Arial" pitchFamily="34" charset="0"/>
                        </a:rPr>
                        <a:t>VARIÁVEIS</a:t>
                      </a:r>
                    </a:p>
                  </a:txBody>
                  <a:tcPr marL="68575" marR="68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600" b="0" dirty="0">
                          <a:solidFill>
                            <a:schemeClr val="tx1">
                              <a:lumMod val="95000"/>
                              <a:lumOff val="5000"/>
                            </a:schemeClr>
                          </a:solidFill>
                          <a:latin typeface="+mn-lt"/>
                          <a:ea typeface="Calibri"/>
                          <a:cs typeface="Arial" pitchFamily="34" charset="0"/>
                        </a:rPr>
                        <a:t>TIPOLOGIA</a:t>
                      </a:r>
                    </a:p>
                    <a:p>
                      <a:pPr algn="ctr">
                        <a:lnSpc>
                          <a:spcPct val="115000"/>
                        </a:lnSpc>
                        <a:spcAft>
                          <a:spcPts val="0"/>
                        </a:spcAft>
                      </a:pPr>
                      <a:r>
                        <a:rPr lang="pt-BR" sz="1600" b="0" dirty="0">
                          <a:solidFill>
                            <a:schemeClr val="tx1">
                              <a:lumMod val="95000"/>
                              <a:lumOff val="5000"/>
                            </a:schemeClr>
                          </a:solidFill>
                          <a:latin typeface="+mn-lt"/>
                          <a:ea typeface="Calibri"/>
                          <a:cs typeface="Arial" pitchFamily="34" charset="0"/>
                        </a:rPr>
                        <a:t>B</a:t>
                      </a:r>
                    </a:p>
                  </a:txBody>
                  <a:tcPr marL="68575" marR="68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600" b="0" dirty="0">
                          <a:solidFill>
                            <a:schemeClr val="tx1">
                              <a:lumMod val="95000"/>
                              <a:lumOff val="5000"/>
                            </a:schemeClr>
                          </a:solidFill>
                          <a:latin typeface="+mn-lt"/>
                          <a:ea typeface="Calibri"/>
                          <a:cs typeface="Arial" pitchFamily="34" charset="0"/>
                        </a:rPr>
                        <a:t>TIPOLOGIA</a:t>
                      </a:r>
                    </a:p>
                    <a:p>
                      <a:pPr algn="ctr">
                        <a:lnSpc>
                          <a:spcPct val="115000"/>
                        </a:lnSpc>
                        <a:spcAft>
                          <a:spcPts val="0"/>
                        </a:spcAft>
                      </a:pPr>
                      <a:r>
                        <a:rPr lang="pt-BR" sz="1600" b="0" dirty="0">
                          <a:solidFill>
                            <a:schemeClr val="tx1">
                              <a:lumMod val="95000"/>
                              <a:lumOff val="5000"/>
                            </a:schemeClr>
                          </a:solidFill>
                          <a:latin typeface="+mn-lt"/>
                          <a:ea typeface="Calibri"/>
                          <a:cs typeface="Arial" pitchFamily="34" charset="0"/>
                        </a:rPr>
                        <a:t>SURH</a:t>
                      </a:r>
                    </a:p>
                  </a:txBody>
                  <a:tcPr marL="68575" marR="685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683">
                <a:tc>
                  <a:txBody>
                    <a:bodyPr/>
                    <a:lstStyle/>
                    <a:p>
                      <a:pPr algn="just">
                        <a:lnSpc>
                          <a:spcPct val="115000"/>
                        </a:lnSpc>
                        <a:spcAft>
                          <a:spcPts val="0"/>
                        </a:spcAft>
                      </a:pPr>
                      <a:r>
                        <a:rPr lang="pt-BR" sz="1600" u="sng" dirty="0">
                          <a:solidFill>
                            <a:schemeClr val="tx1">
                              <a:lumMod val="95000"/>
                              <a:lumOff val="5000"/>
                            </a:schemeClr>
                          </a:solidFill>
                          <a:latin typeface="+mn-lt"/>
                          <a:ea typeface="Calibri"/>
                          <a:cs typeface="Arial" pitchFamily="34" charset="0"/>
                        </a:rPr>
                        <a:t>01 – Balanço Hídrico</a:t>
                      </a:r>
                      <a:endParaRPr lang="pt-BR" sz="1600" dirty="0">
                        <a:solidFill>
                          <a:schemeClr val="tx1">
                            <a:lumMod val="95000"/>
                            <a:lumOff val="5000"/>
                          </a:schemeClr>
                        </a:solidFill>
                        <a:latin typeface="+mn-lt"/>
                        <a:ea typeface="Calibri"/>
                        <a:cs typeface="Arial" pitchFamily="34"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600" dirty="0">
                          <a:solidFill>
                            <a:schemeClr val="tx1">
                              <a:lumMod val="95000"/>
                              <a:lumOff val="5000"/>
                            </a:schemeClr>
                          </a:solidFill>
                          <a:latin typeface="+mn-lt"/>
                          <a:ea typeface="Calibri"/>
                          <a:cs typeface="Arial" pitchFamily="34" charset="0"/>
                        </a:rPr>
                        <a:t>≥ 2</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600">
                          <a:solidFill>
                            <a:schemeClr val="tx1">
                              <a:lumMod val="95000"/>
                              <a:lumOff val="5000"/>
                            </a:schemeClr>
                          </a:solidFill>
                          <a:latin typeface="+mn-lt"/>
                          <a:ea typeface="Calibri"/>
                          <a:cs typeface="Arial" pitchFamily="34" charset="0"/>
                        </a:rPr>
                        <a:t>2</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683">
                <a:tc>
                  <a:txBody>
                    <a:bodyPr/>
                    <a:lstStyle/>
                    <a:p>
                      <a:pPr algn="just">
                        <a:lnSpc>
                          <a:spcPct val="115000"/>
                        </a:lnSpc>
                        <a:spcAft>
                          <a:spcPts val="0"/>
                        </a:spcAft>
                      </a:pPr>
                      <a:r>
                        <a:rPr lang="pt-BR" sz="1600" u="sng" dirty="0">
                          <a:solidFill>
                            <a:schemeClr val="tx1">
                              <a:lumMod val="95000"/>
                              <a:lumOff val="5000"/>
                            </a:schemeClr>
                          </a:solidFill>
                          <a:latin typeface="+mn-lt"/>
                          <a:ea typeface="Calibri"/>
                          <a:cs typeface="Arial" pitchFamily="34" charset="0"/>
                        </a:rPr>
                        <a:t>02 – Divisão Hidrográfica</a:t>
                      </a:r>
                      <a:endParaRPr lang="pt-BR" sz="1600" dirty="0">
                        <a:solidFill>
                          <a:schemeClr val="tx1">
                            <a:lumMod val="95000"/>
                            <a:lumOff val="5000"/>
                          </a:schemeClr>
                        </a:solidFill>
                        <a:latin typeface="+mn-lt"/>
                        <a:ea typeface="Calibri"/>
                        <a:cs typeface="Arial" pitchFamily="34"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600" dirty="0">
                          <a:solidFill>
                            <a:schemeClr val="tx1">
                              <a:lumMod val="95000"/>
                              <a:lumOff val="5000"/>
                            </a:schemeClr>
                          </a:solidFill>
                          <a:latin typeface="+mn-lt"/>
                          <a:ea typeface="Calibri"/>
                          <a:cs typeface="Arial" pitchFamily="34" charset="0"/>
                        </a:rPr>
                        <a:t>≥ 2</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600" dirty="0">
                          <a:solidFill>
                            <a:schemeClr val="tx1">
                              <a:lumMod val="95000"/>
                              <a:lumOff val="5000"/>
                            </a:schemeClr>
                          </a:solidFill>
                          <a:latin typeface="+mn-lt"/>
                          <a:ea typeface="Calibri"/>
                          <a:cs typeface="Arial" pitchFamily="34" charset="0"/>
                        </a:rPr>
                        <a:t>3</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226">
                <a:tc>
                  <a:txBody>
                    <a:bodyPr/>
                    <a:lstStyle/>
                    <a:p>
                      <a:pPr algn="l">
                        <a:lnSpc>
                          <a:spcPct val="115000"/>
                        </a:lnSpc>
                        <a:spcAft>
                          <a:spcPts val="0"/>
                        </a:spcAft>
                      </a:pPr>
                      <a:r>
                        <a:rPr lang="pt-BR" sz="1600" dirty="0">
                          <a:solidFill>
                            <a:schemeClr val="tx1">
                              <a:lumMod val="95000"/>
                              <a:lumOff val="5000"/>
                            </a:schemeClr>
                          </a:solidFill>
                          <a:latin typeface="+mn-lt"/>
                          <a:ea typeface="Calibri"/>
                          <a:cs typeface="Arial" pitchFamily="34" charset="0"/>
                        </a:rPr>
                        <a:t>03 – Planejamento Estratégico Institucional</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600" dirty="0">
                          <a:solidFill>
                            <a:schemeClr val="tx1">
                              <a:lumMod val="95000"/>
                              <a:lumOff val="5000"/>
                            </a:schemeClr>
                          </a:solidFill>
                          <a:latin typeface="+mn-lt"/>
                          <a:ea typeface="Calibri"/>
                          <a:cs typeface="Arial" pitchFamily="34" charset="0"/>
                        </a:rPr>
                        <a:t>≥ 2</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600" dirty="0">
                          <a:solidFill>
                            <a:schemeClr val="tx1">
                              <a:lumMod val="95000"/>
                              <a:lumOff val="5000"/>
                            </a:schemeClr>
                          </a:solidFill>
                          <a:latin typeface="+mn-lt"/>
                          <a:ea typeface="Calibri"/>
                          <a:cs typeface="Arial" pitchFamily="34" charset="0"/>
                        </a:rPr>
                        <a:t>2</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384">
                <a:tc>
                  <a:txBody>
                    <a:bodyPr/>
                    <a:lstStyle/>
                    <a:p>
                      <a:pPr algn="just">
                        <a:lnSpc>
                          <a:spcPct val="115000"/>
                        </a:lnSpc>
                        <a:spcAft>
                          <a:spcPts val="0"/>
                        </a:spcAft>
                      </a:pPr>
                      <a:r>
                        <a:rPr lang="pt-BR" sz="1600" dirty="0">
                          <a:solidFill>
                            <a:schemeClr val="tx1">
                              <a:lumMod val="95000"/>
                              <a:lumOff val="5000"/>
                            </a:schemeClr>
                          </a:solidFill>
                          <a:latin typeface="+mn-lt"/>
                          <a:ea typeface="Calibri"/>
                          <a:cs typeface="Arial" pitchFamily="34" charset="0"/>
                        </a:rPr>
                        <a:t>04 – Plano Estadual de Recursos Hídricos</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600" dirty="0">
                          <a:solidFill>
                            <a:schemeClr val="tx1">
                              <a:lumMod val="95000"/>
                              <a:lumOff val="5000"/>
                            </a:schemeClr>
                          </a:solidFill>
                          <a:latin typeface="+mn-lt"/>
                          <a:ea typeface="Calibri"/>
                          <a:cs typeface="Arial" pitchFamily="34" charset="0"/>
                        </a:rPr>
                        <a:t>≥ 3</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600" dirty="0">
                          <a:solidFill>
                            <a:schemeClr val="tx1">
                              <a:lumMod val="95000"/>
                              <a:lumOff val="5000"/>
                            </a:schemeClr>
                          </a:solidFill>
                          <a:latin typeface="+mn-lt"/>
                          <a:ea typeface="Calibri"/>
                          <a:cs typeface="Arial" pitchFamily="34" charset="0"/>
                        </a:rPr>
                        <a:t>4</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683">
                <a:tc>
                  <a:txBody>
                    <a:bodyPr/>
                    <a:lstStyle/>
                    <a:p>
                      <a:pPr algn="just">
                        <a:lnSpc>
                          <a:spcPct val="115000"/>
                        </a:lnSpc>
                        <a:spcAft>
                          <a:spcPts val="0"/>
                        </a:spcAft>
                      </a:pPr>
                      <a:r>
                        <a:rPr lang="pt-BR" sz="1600" dirty="0">
                          <a:solidFill>
                            <a:schemeClr val="tx1">
                              <a:lumMod val="95000"/>
                              <a:lumOff val="5000"/>
                            </a:schemeClr>
                          </a:solidFill>
                          <a:latin typeface="+mn-lt"/>
                          <a:ea typeface="Calibri"/>
                          <a:cs typeface="Arial" pitchFamily="34" charset="0"/>
                        </a:rPr>
                        <a:t>05 – Planos de Bacias</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600" dirty="0">
                          <a:solidFill>
                            <a:schemeClr val="tx1">
                              <a:lumMod val="95000"/>
                              <a:lumOff val="5000"/>
                            </a:schemeClr>
                          </a:solidFill>
                          <a:latin typeface="+mn-lt"/>
                          <a:ea typeface="Calibri"/>
                          <a:cs typeface="Arial" pitchFamily="34" charset="0"/>
                        </a:rPr>
                        <a:t>≥ 2</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pt-BR" sz="1600">
                        <a:solidFill>
                          <a:schemeClr val="tx1">
                            <a:lumMod val="95000"/>
                            <a:lumOff val="5000"/>
                          </a:schemeClr>
                        </a:solidFill>
                        <a:latin typeface="+mn-lt"/>
                        <a:ea typeface="Calibri"/>
                        <a:cs typeface="Arial" pitchFamily="34"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683">
                <a:tc>
                  <a:txBody>
                    <a:bodyPr/>
                    <a:lstStyle/>
                    <a:p>
                      <a:pPr algn="just">
                        <a:lnSpc>
                          <a:spcPct val="115000"/>
                        </a:lnSpc>
                        <a:spcAft>
                          <a:spcPts val="0"/>
                        </a:spcAft>
                      </a:pPr>
                      <a:r>
                        <a:rPr lang="pt-BR" sz="1600" dirty="0">
                          <a:solidFill>
                            <a:schemeClr val="tx1">
                              <a:lumMod val="95000"/>
                              <a:lumOff val="5000"/>
                            </a:schemeClr>
                          </a:solidFill>
                          <a:latin typeface="+mn-lt"/>
                          <a:ea typeface="Calibri"/>
                          <a:cs typeface="Arial" pitchFamily="34" charset="0"/>
                        </a:rPr>
                        <a:t>06 – Enquadramento</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600" dirty="0">
                          <a:solidFill>
                            <a:schemeClr val="tx1">
                              <a:lumMod val="95000"/>
                              <a:lumOff val="5000"/>
                            </a:schemeClr>
                          </a:solidFill>
                          <a:latin typeface="+mn-lt"/>
                          <a:ea typeface="Calibri"/>
                          <a:cs typeface="Arial" pitchFamily="34" charset="0"/>
                        </a:rPr>
                        <a:t>≥ 2</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pt-BR" sz="1600">
                        <a:solidFill>
                          <a:schemeClr val="tx1">
                            <a:lumMod val="95000"/>
                            <a:lumOff val="5000"/>
                          </a:schemeClr>
                        </a:solidFill>
                        <a:latin typeface="+mn-lt"/>
                        <a:ea typeface="Calibri"/>
                        <a:cs typeface="Arial" pitchFamily="34"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683">
                <a:tc>
                  <a:txBody>
                    <a:bodyPr/>
                    <a:lstStyle/>
                    <a:p>
                      <a:pPr algn="just">
                        <a:lnSpc>
                          <a:spcPct val="115000"/>
                        </a:lnSpc>
                        <a:spcAft>
                          <a:spcPts val="0"/>
                        </a:spcAft>
                      </a:pPr>
                      <a:r>
                        <a:rPr lang="pt-BR" sz="1600" dirty="0">
                          <a:solidFill>
                            <a:schemeClr val="tx1">
                              <a:lumMod val="95000"/>
                              <a:lumOff val="5000"/>
                            </a:schemeClr>
                          </a:solidFill>
                          <a:latin typeface="+mn-lt"/>
                          <a:ea typeface="Calibri"/>
                          <a:cs typeface="Arial" pitchFamily="34" charset="0"/>
                        </a:rPr>
                        <a:t>07 – Estudos Especiais de Gestão</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600" dirty="0">
                          <a:solidFill>
                            <a:schemeClr val="tx1">
                              <a:lumMod val="95000"/>
                              <a:lumOff val="5000"/>
                            </a:schemeClr>
                          </a:solidFill>
                          <a:latin typeface="+mn-lt"/>
                          <a:ea typeface="Calibri"/>
                          <a:cs typeface="Arial" pitchFamily="34" charset="0"/>
                        </a:rPr>
                        <a:t>≥ 3</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pt-BR" sz="1600" dirty="0">
                        <a:solidFill>
                          <a:schemeClr val="tx1">
                            <a:lumMod val="95000"/>
                            <a:lumOff val="5000"/>
                          </a:schemeClr>
                        </a:solidFill>
                        <a:latin typeface="+mn-lt"/>
                        <a:ea typeface="Calibri"/>
                        <a:cs typeface="Arial" pitchFamily="34"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551">
                <a:tc>
                  <a:txBody>
                    <a:bodyPr/>
                    <a:lstStyle/>
                    <a:p>
                      <a:pPr algn="just">
                        <a:lnSpc>
                          <a:spcPct val="115000"/>
                        </a:lnSpc>
                        <a:spcAft>
                          <a:spcPts val="0"/>
                        </a:spcAft>
                      </a:pPr>
                      <a:r>
                        <a:rPr lang="pt-BR" sz="1600" dirty="0">
                          <a:solidFill>
                            <a:schemeClr val="tx1">
                              <a:lumMod val="95000"/>
                              <a:lumOff val="5000"/>
                            </a:schemeClr>
                          </a:solidFill>
                          <a:latin typeface="+mn-lt"/>
                          <a:ea typeface="Calibri"/>
                          <a:cs typeface="Arial" pitchFamily="34" charset="0"/>
                        </a:rPr>
                        <a:t>08 – Modelos e Sistemas de Suporte à Decisão</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600" dirty="0">
                          <a:solidFill>
                            <a:schemeClr val="tx1">
                              <a:lumMod val="95000"/>
                              <a:lumOff val="5000"/>
                            </a:schemeClr>
                          </a:solidFill>
                          <a:latin typeface="+mn-lt"/>
                          <a:ea typeface="Calibri"/>
                          <a:cs typeface="Arial" pitchFamily="34" charset="0"/>
                        </a:rPr>
                        <a:t>≥ 2</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pt-BR" sz="1600" dirty="0">
                        <a:solidFill>
                          <a:schemeClr val="tx1">
                            <a:lumMod val="95000"/>
                            <a:lumOff val="5000"/>
                          </a:schemeClr>
                        </a:solidFill>
                        <a:latin typeface="+mn-lt"/>
                        <a:ea typeface="Calibri"/>
                        <a:cs typeface="Arial" pitchFamily="34"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204214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mplate - Apresentação Gov - 4-3-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2844833" y="423331"/>
            <a:ext cx="2836335" cy="400110"/>
          </a:xfrm>
          <a:prstGeom prst="rect">
            <a:avLst/>
          </a:prstGeom>
          <a:noFill/>
        </p:spPr>
        <p:txBody>
          <a:bodyPr wrap="square" rtlCol="0">
            <a:spAutoFit/>
          </a:bodyPr>
          <a:lstStyle/>
          <a:p>
            <a:r>
              <a:rPr lang="en-US" sz="2000" b="1" dirty="0" smtClean="0">
                <a:solidFill>
                  <a:srgbClr val="121873"/>
                </a:solidFill>
              </a:rPr>
              <a:t>METAS ESTADUAIS</a:t>
            </a:r>
            <a:endParaRPr lang="en-US" sz="2000" b="1" dirty="0">
              <a:solidFill>
                <a:srgbClr val="121873"/>
              </a:solidFill>
            </a:endParaRPr>
          </a:p>
        </p:txBody>
      </p:sp>
      <p:sp>
        <p:nvSpPr>
          <p:cNvPr id="6" name="TextBox 5"/>
          <p:cNvSpPr txBox="1"/>
          <p:nvPr/>
        </p:nvSpPr>
        <p:spPr>
          <a:xfrm>
            <a:off x="6146810" y="498730"/>
            <a:ext cx="2836335" cy="307777"/>
          </a:xfrm>
          <a:prstGeom prst="rect">
            <a:avLst/>
          </a:prstGeom>
          <a:noFill/>
        </p:spPr>
        <p:txBody>
          <a:bodyPr wrap="square" rtlCol="0">
            <a:spAutoFit/>
          </a:bodyPr>
          <a:lstStyle/>
          <a:p>
            <a:pPr algn="r"/>
            <a:r>
              <a:rPr lang="en-US" sz="1400" dirty="0" smtClean="0">
                <a:solidFill>
                  <a:srgbClr val="121873"/>
                </a:solidFill>
              </a:rPr>
              <a:t>PROGESTÃO</a:t>
            </a:r>
            <a:endParaRPr lang="en-US" sz="1400" dirty="0">
              <a:solidFill>
                <a:srgbClr val="121873"/>
              </a:solidFill>
            </a:endParaRPr>
          </a:p>
        </p:txBody>
      </p:sp>
      <p:sp>
        <p:nvSpPr>
          <p:cNvPr id="3" name="Retângulo 2"/>
          <p:cNvSpPr/>
          <p:nvPr/>
        </p:nvSpPr>
        <p:spPr>
          <a:xfrm>
            <a:off x="1422417" y="1220689"/>
            <a:ext cx="6299166" cy="338554"/>
          </a:xfrm>
          <a:prstGeom prst="rect">
            <a:avLst/>
          </a:prstGeom>
        </p:spPr>
        <p:txBody>
          <a:bodyPr wrap="square">
            <a:spAutoFit/>
          </a:bodyPr>
          <a:lstStyle/>
          <a:p>
            <a:pPr algn="ctr"/>
            <a:r>
              <a:rPr lang="pt-BR" sz="1600" dirty="0">
                <a:cs typeface="Arial" charset="0"/>
              </a:rPr>
              <a:t>META </a:t>
            </a:r>
            <a:r>
              <a:rPr lang="pt-BR" sz="1600" dirty="0" smtClean="0">
                <a:cs typeface="Arial" charset="0"/>
              </a:rPr>
              <a:t>II.4 – VARIÁVEIS DE INFORMAÇÃO E SUPORTE</a:t>
            </a:r>
            <a:endParaRPr lang="pt-BR" sz="1600" dirty="0"/>
          </a:p>
        </p:txBody>
      </p:sp>
      <p:graphicFrame>
        <p:nvGraphicFramePr>
          <p:cNvPr id="7" name="Tabela 6"/>
          <p:cNvGraphicFramePr>
            <a:graphicFrameLocks noGrp="1"/>
          </p:cNvGraphicFramePr>
          <p:nvPr>
            <p:extLst>
              <p:ext uri="{D42A27DB-BD31-4B8C-83A1-F6EECF244321}">
                <p14:modId xmlns:p14="http://schemas.microsoft.com/office/powerpoint/2010/main" val="1039411345"/>
              </p:ext>
            </p:extLst>
          </p:nvPr>
        </p:nvGraphicFramePr>
        <p:xfrm>
          <a:off x="1389642" y="1731334"/>
          <a:ext cx="6049445" cy="3395332"/>
        </p:xfrm>
        <a:graphic>
          <a:graphicData uri="http://schemas.openxmlformats.org/drawingml/2006/table">
            <a:tbl>
              <a:tblPr/>
              <a:tblGrid>
                <a:gridCol w="3609975"/>
                <a:gridCol w="1299382"/>
                <a:gridCol w="1140088"/>
              </a:tblGrid>
              <a:tr h="724240">
                <a:tc>
                  <a:txBody>
                    <a:bodyPr/>
                    <a:lstStyle/>
                    <a:p>
                      <a:pPr algn="ctr">
                        <a:lnSpc>
                          <a:spcPct val="115000"/>
                        </a:lnSpc>
                        <a:spcAft>
                          <a:spcPts val="0"/>
                        </a:spcAft>
                      </a:pPr>
                      <a:r>
                        <a:rPr lang="pt-BR" sz="1600" b="1" dirty="0">
                          <a:solidFill>
                            <a:schemeClr val="tx1">
                              <a:lumMod val="95000"/>
                              <a:lumOff val="5000"/>
                            </a:schemeClr>
                          </a:solidFill>
                          <a:latin typeface="+mn-lt"/>
                          <a:ea typeface="Calibri"/>
                          <a:cs typeface="Arial" pitchFamily="34" charset="0"/>
                        </a:rPr>
                        <a:t>VARIÁVEIS</a:t>
                      </a:r>
                      <a:endParaRPr lang="pt-BR" sz="1600" dirty="0">
                        <a:solidFill>
                          <a:schemeClr val="tx1">
                            <a:lumMod val="95000"/>
                            <a:lumOff val="5000"/>
                          </a:schemeClr>
                        </a:solidFill>
                        <a:latin typeface="+mn-lt"/>
                        <a:ea typeface="Calibri"/>
                        <a:cs typeface="Arial" pitchFamily="34" charset="0"/>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600" b="1" dirty="0">
                          <a:solidFill>
                            <a:schemeClr val="tx1">
                              <a:lumMod val="95000"/>
                              <a:lumOff val="5000"/>
                            </a:schemeClr>
                          </a:solidFill>
                          <a:latin typeface="+mn-lt"/>
                          <a:ea typeface="Calibri"/>
                          <a:cs typeface="Arial" pitchFamily="34" charset="0"/>
                        </a:rPr>
                        <a:t>TIPOLOGIA</a:t>
                      </a:r>
                      <a:endParaRPr lang="pt-BR" sz="1600" dirty="0">
                        <a:solidFill>
                          <a:schemeClr val="tx1">
                            <a:lumMod val="95000"/>
                            <a:lumOff val="5000"/>
                          </a:schemeClr>
                        </a:solidFill>
                        <a:latin typeface="+mn-lt"/>
                        <a:ea typeface="Calibri"/>
                        <a:cs typeface="Arial" pitchFamily="34" charset="0"/>
                      </a:endParaRPr>
                    </a:p>
                    <a:p>
                      <a:pPr algn="ctr">
                        <a:lnSpc>
                          <a:spcPct val="115000"/>
                        </a:lnSpc>
                        <a:spcAft>
                          <a:spcPts val="0"/>
                        </a:spcAft>
                      </a:pPr>
                      <a:r>
                        <a:rPr lang="pt-BR" sz="1600" b="1" dirty="0">
                          <a:solidFill>
                            <a:schemeClr val="tx1">
                              <a:lumMod val="95000"/>
                              <a:lumOff val="5000"/>
                            </a:schemeClr>
                          </a:solidFill>
                          <a:latin typeface="+mn-lt"/>
                          <a:ea typeface="Calibri"/>
                          <a:cs typeface="Arial" pitchFamily="34" charset="0"/>
                        </a:rPr>
                        <a:t>B</a:t>
                      </a:r>
                      <a:endParaRPr lang="pt-BR" sz="1600" dirty="0">
                        <a:solidFill>
                          <a:schemeClr val="tx1">
                            <a:lumMod val="95000"/>
                            <a:lumOff val="5000"/>
                          </a:schemeClr>
                        </a:solidFill>
                        <a:latin typeface="+mn-lt"/>
                        <a:ea typeface="Calibri"/>
                        <a:cs typeface="Arial" pitchFamily="34" charset="0"/>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600" b="1" dirty="0">
                          <a:solidFill>
                            <a:schemeClr val="tx1">
                              <a:lumMod val="95000"/>
                              <a:lumOff val="5000"/>
                            </a:schemeClr>
                          </a:solidFill>
                          <a:latin typeface="+mn-lt"/>
                          <a:ea typeface="Calibri"/>
                          <a:cs typeface="Arial" pitchFamily="34" charset="0"/>
                        </a:rPr>
                        <a:t>TIPOLOGIA</a:t>
                      </a:r>
                      <a:endParaRPr lang="pt-BR" sz="1600" dirty="0">
                        <a:solidFill>
                          <a:schemeClr val="tx1">
                            <a:lumMod val="95000"/>
                            <a:lumOff val="5000"/>
                          </a:schemeClr>
                        </a:solidFill>
                        <a:latin typeface="+mn-lt"/>
                        <a:ea typeface="Calibri"/>
                        <a:cs typeface="Arial" pitchFamily="34" charset="0"/>
                      </a:endParaRPr>
                    </a:p>
                    <a:p>
                      <a:pPr algn="ctr">
                        <a:lnSpc>
                          <a:spcPct val="115000"/>
                        </a:lnSpc>
                        <a:spcAft>
                          <a:spcPts val="0"/>
                        </a:spcAft>
                      </a:pPr>
                      <a:r>
                        <a:rPr lang="pt-BR" sz="1600" b="1" dirty="0">
                          <a:solidFill>
                            <a:schemeClr val="tx1">
                              <a:lumMod val="95000"/>
                              <a:lumOff val="5000"/>
                            </a:schemeClr>
                          </a:solidFill>
                          <a:latin typeface="+mn-lt"/>
                          <a:ea typeface="Calibri"/>
                          <a:cs typeface="Arial" pitchFamily="34" charset="0"/>
                        </a:rPr>
                        <a:t>SURH</a:t>
                      </a:r>
                      <a:endParaRPr lang="pt-BR" sz="1600" dirty="0">
                        <a:solidFill>
                          <a:schemeClr val="tx1">
                            <a:lumMod val="95000"/>
                            <a:lumOff val="5000"/>
                          </a:schemeClr>
                        </a:solidFill>
                        <a:latin typeface="+mn-lt"/>
                        <a:ea typeface="Calibri"/>
                        <a:cs typeface="Arial" pitchFamily="34" charset="0"/>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532">
                <a:tc>
                  <a:txBody>
                    <a:bodyPr/>
                    <a:lstStyle/>
                    <a:p>
                      <a:pPr algn="l">
                        <a:lnSpc>
                          <a:spcPct val="115000"/>
                        </a:lnSpc>
                        <a:spcAft>
                          <a:spcPts val="0"/>
                        </a:spcAft>
                      </a:pPr>
                      <a:r>
                        <a:rPr lang="pt-BR" sz="1600" u="sng" dirty="0">
                          <a:solidFill>
                            <a:schemeClr val="tx1">
                              <a:lumMod val="95000"/>
                              <a:lumOff val="5000"/>
                            </a:schemeClr>
                          </a:solidFill>
                          <a:latin typeface="+mn-lt"/>
                          <a:ea typeface="Calibri"/>
                          <a:cs typeface="Arial" pitchFamily="34" charset="0"/>
                        </a:rPr>
                        <a:t>01 – Base Cartográfica</a:t>
                      </a:r>
                      <a:endParaRPr lang="pt-BR" sz="1600" dirty="0">
                        <a:solidFill>
                          <a:schemeClr val="tx1">
                            <a:lumMod val="95000"/>
                            <a:lumOff val="5000"/>
                          </a:schemeClr>
                        </a:solidFill>
                        <a:latin typeface="+mn-lt"/>
                        <a:ea typeface="Calibri"/>
                        <a:cs typeface="Arial" pitchFamily="34" charset="0"/>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600" dirty="0">
                          <a:solidFill>
                            <a:schemeClr val="tx1">
                              <a:lumMod val="95000"/>
                              <a:lumOff val="5000"/>
                            </a:schemeClr>
                          </a:solidFill>
                          <a:latin typeface="+mn-lt"/>
                          <a:ea typeface="Calibri"/>
                          <a:cs typeface="Arial" pitchFamily="34" charset="0"/>
                        </a:rPr>
                        <a:t>≥ 2</a:t>
                      </a: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600">
                          <a:solidFill>
                            <a:schemeClr val="tx1">
                              <a:lumMod val="95000"/>
                              <a:lumOff val="5000"/>
                            </a:schemeClr>
                          </a:solidFill>
                          <a:latin typeface="+mn-lt"/>
                          <a:ea typeface="Calibri"/>
                          <a:cs typeface="Arial" pitchFamily="34" charset="0"/>
                        </a:rPr>
                        <a:t>2</a:t>
                      </a: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532">
                <a:tc>
                  <a:txBody>
                    <a:bodyPr/>
                    <a:lstStyle/>
                    <a:p>
                      <a:pPr algn="l">
                        <a:lnSpc>
                          <a:spcPct val="115000"/>
                        </a:lnSpc>
                        <a:spcAft>
                          <a:spcPts val="0"/>
                        </a:spcAft>
                      </a:pPr>
                      <a:r>
                        <a:rPr lang="pt-BR" sz="1600" u="sng" dirty="0">
                          <a:solidFill>
                            <a:schemeClr val="tx1">
                              <a:lumMod val="95000"/>
                              <a:lumOff val="5000"/>
                            </a:schemeClr>
                          </a:solidFill>
                          <a:latin typeface="+mn-lt"/>
                          <a:ea typeface="Calibri"/>
                          <a:cs typeface="Arial" pitchFamily="34" charset="0"/>
                        </a:rPr>
                        <a:t>02 – Cadastro de Usuários e Infraestrutura</a:t>
                      </a:r>
                      <a:endParaRPr lang="pt-BR" sz="1600" dirty="0">
                        <a:solidFill>
                          <a:schemeClr val="tx1">
                            <a:lumMod val="95000"/>
                            <a:lumOff val="5000"/>
                          </a:schemeClr>
                        </a:solidFill>
                        <a:latin typeface="+mn-lt"/>
                        <a:ea typeface="Calibri"/>
                        <a:cs typeface="Arial" pitchFamily="34" charset="0"/>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600" dirty="0">
                          <a:solidFill>
                            <a:schemeClr val="tx1">
                              <a:lumMod val="95000"/>
                              <a:lumOff val="5000"/>
                            </a:schemeClr>
                          </a:solidFill>
                          <a:latin typeface="+mn-lt"/>
                          <a:ea typeface="Calibri"/>
                          <a:cs typeface="Arial" pitchFamily="34" charset="0"/>
                        </a:rPr>
                        <a:t>≥ 2</a:t>
                      </a: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600" dirty="0" smtClean="0">
                          <a:solidFill>
                            <a:schemeClr val="tx1">
                              <a:lumMod val="95000"/>
                              <a:lumOff val="5000"/>
                            </a:schemeClr>
                          </a:solidFill>
                          <a:latin typeface="+mn-lt"/>
                          <a:ea typeface="Calibri"/>
                          <a:cs typeface="Arial" pitchFamily="34" charset="0"/>
                        </a:rPr>
                        <a:t>3</a:t>
                      </a:r>
                      <a:endParaRPr lang="pt-BR" sz="1600" dirty="0">
                        <a:solidFill>
                          <a:schemeClr val="tx1">
                            <a:lumMod val="95000"/>
                            <a:lumOff val="5000"/>
                          </a:schemeClr>
                        </a:solidFill>
                        <a:latin typeface="+mn-lt"/>
                        <a:ea typeface="Calibri"/>
                        <a:cs typeface="Arial" pitchFamily="34" charset="0"/>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532">
                <a:tc>
                  <a:txBody>
                    <a:bodyPr/>
                    <a:lstStyle/>
                    <a:p>
                      <a:pPr algn="l">
                        <a:lnSpc>
                          <a:spcPct val="115000"/>
                        </a:lnSpc>
                        <a:spcAft>
                          <a:spcPts val="0"/>
                        </a:spcAft>
                      </a:pPr>
                      <a:r>
                        <a:rPr lang="pt-BR" sz="1600" dirty="0">
                          <a:solidFill>
                            <a:schemeClr val="tx1">
                              <a:lumMod val="95000"/>
                              <a:lumOff val="5000"/>
                            </a:schemeClr>
                          </a:solidFill>
                          <a:latin typeface="+mn-lt"/>
                          <a:ea typeface="Calibri"/>
                          <a:cs typeface="Arial" pitchFamily="34" charset="0"/>
                        </a:rPr>
                        <a:t>03 – Monitoramento Hidrometeorológico</a:t>
                      </a: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600" dirty="0">
                          <a:solidFill>
                            <a:schemeClr val="tx1">
                              <a:lumMod val="95000"/>
                              <a:lumOff val="5000"/>
                            </a:schemeClr>
                          </a:solidFill>
                          <a:latin typeface="+mn-lt"/>
                          <a:ea typeface="Calibri"/>
                          <a:cs typeface="Arial" pitchFamily="34" charset="0"/>
                        </a:rPr>
                        <a:t>≥ 2</a:t>
                      </a: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600" dirty="0">
                          <a:solidFill>
                            <a:schemeClr val="tx1">
                              <a:lumMod val="95000"/>
                              <a:lumOff val="5000"/>
                            </a:schemeClr>
                          </a:solidFill>
                          <a:latin typeface="+mn-lt"/>
                          <a:ea typeface="Calibri"/>
                          <a:cs typeface="Arial" pitchFamily="34" charset="0"/>
                        </a:rPr>
                        <a:t>2</a:t>
                      </a: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532">
                <a:tc>
                  <a:txBody>
                    <a:bodyPr/>
                    <a:lstStyle/>
                    <a:p>
                      <a:pPr algn="l">
                        <a:lnSpc>
                          <a:spcPct val="115000"/>
                        </a:lnSpc>
                        <a:spcAft>
                          <a:spcPts val="0"/>
                        </a:spcAft>
                      </a:pPr>
                      <a:r>
                        <a:rPr lang="pt-BR" sz="1600" dirty="0">
                          <a:solidFill>
                            <a:schemeClr val="tx1">
                              <a:lumMod val="95000"/>
                              <a:lumOff val="5000"/>
                            </a:schemeClr>
                          </a:solidFill>
                          <a:latin typeface="+mn-lt"/>
                          <a:ea typeface="Calibri"/>
                          <a:cs typeface="Arial" pitchFamily="34" charset="0"/>
                        </a:rPr>
                        <a:t>04 – Monitoramento de Qualidade de Água</a:t>
                      </a: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600" dirty="0">
                          <a:solidFill>
                            <a:schemeClr val="tx1">
                              <a:lumMod val="95000"/>
                              <a:lumOff val="5000"/>
                            </a:schemeClr>
                          </a:solidFill>
                          <a:latin typeface="+mn-lt"/>
                          <a:ea typeface="Calibri"/>
                          <a:cs typeface="Arial" pitchFamily="34" charset="0"/>
                        </a:rPr>
                        <a:t>≥ 2</a:t>
                      </a: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600" dirty="0">
                          <a:solidFill>
                            <a:schemeClr val="tx1">
                              <a:lumMod val="95000"/>
                              <a:lumOff val="5000"/>
                            </a:schemeClr>
                          </a:solidFill>
                          <a:latin typeface="+mn-lt"/>
                          <a:ea typeface="Calibri"/>
                          <a:cs typeface="Arial" pitchFamily="34" charset="0"/>
                        </a:rPr>
                        <a:t>3</a:t>
                      </a: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532">
                <a:tc>
                  <a:txBody>
                    <a:bodyPr/>
                    <a:lstStyle/>
                    <a:p>
                      <a:pPr algn="l">
                        <a:lnSpc>
                          <a:spcPct val="115000"/>
                        </a:lnSpc>
                        <a:spcAft>
                          <a:spcPts val="0"/>
                        </a:spcAft>
                      </a:pPr>
                      <a:r>
                        <a:rPr lang="pt-BR" sz="1600" dirty="0">
                          <a:solidFill>
                            <a:schemeClr val="tx1">
                              <a:lumMod val="95000"/>
                              <a:lumOff val="5000"/>
                            </a:schemeClr>
                          </a:solidFill>
                          <a:latin typeface="+mn-lt"/>
                          <a:ea typeface="Calibri"/>
                          <a:cs typeface="Arial" pitchFamily="34" charset="0"/>
                        </a:rPr>
                        <a:t>05 – Sistema de Informação</a:t>
                      </a: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600" dirty="0">
                          <a:solidFill>
                            <a:schemeClr val="tx1">
                              <a:lumMod val="95000"/>
                              <a:lumOff val="5000"/>
                            </a:schemeClr>
                          </a:solidFill>
                          <a:latin typeface="+mn-lt"/>
                          <a:ea typeface="Calibri"/>
                          <a:cs typeface="Arial" pitchFamily="34" charset="0"/>
                        </a:rPr>
                        <a:t>≥ 2</a:t>
                      </a: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600" dirty="0">
                          <a:solidFill>
                            <a:schemeClr val="tx1">
                              <a:lumMod val="95000"/>
                              <a:lumOff val="5000"/>
                            </a:schemeClr>
                          </a:solidFill>
                          <a:latin typeface="+mn-lt"/>
                          <a:ea typeface="Calibri"/>
                          <a:cs typeface="Arial" pitchFamily="34" charset="0"/>
                        </a:rPr>
                        <a:t>2</a:t>
                      </a: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532">
                <a:tc>
                  <a:txBody>
                    <a:bodyPr/>
                    <a:lstStyle/>
                    <a:p>
                      <a:pPr algn="l">
                        <a:lnSpc>
                          <a:spcPct val="115000"/>
                        </a:lnSpc>
                        <a:spcAft>
                          <a:spcPts val="0"/>
                        </a:spcAft>
                      </a:pPr>
                      <a:r>
                        <a:rPr lang="pt-BR" sz="1600" dirty="0">
                          <a:solidFill>
                            <a:schemeClr val="tx1">
                              <a:lumMod val="95000"/>
                              <a:lumOff val="5000"/>
                            </a:schemeClr>
                          </a:solidFill>
                          <a:latin typeface="+mn-lt"/>
                          <a:ea typeface="Calibri"/>
                          <a:cs typeface="Arial" pitchFamily="34" charset="0"/>
                        </a:rPr>
                        <a:t>06 – Pesquisa, Desenvolvimento e Inovação</a:t>
                      </a: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600" dirty="0">
                          <a:solidFill>
                            <a:schemeClr val="tx1">
                              <a:lumMod val="95000"/>
                              <a:lumOff val="5000"/>
                            </a:schemeClr>
                          </a:solidFill>
                          <a:latin typeface="+mn-lt"/>
                          <a:ea typeface="Calibri"/>
                          <a:cs typeface="Arial" pitchFamily="34" charset="0"/>
                        </a:rPr>
                        <a:t>≥ 2</a:t>
                      </a: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600" dirty="0">
                          <a:solidFill>
                            <a:schemeClr val="tx1">
                              <a:lumMod val="95000"/>
                              <a:lumOff val="5000"/>
                            </a:schemeClr>
                          </a:solidFill>
                          <a:latin typeface="+mn-lt"/>
                          <a:ea typeface="Calibri"/>
                          <a:cs typeface="Arial" pitchFamily="34" charset="0"/>
                        </a:rPr>
                        <a:t>2</a:t>
                      </a: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230669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mplate - Apresentação Gov - 4-3-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2844833" y="423331"/>
            <a:ext cx="2836335" cy="400110"/>
          </a:xfrm>
          <a:prstGeom prst="rect">
            <a:avLst/>
          </a:prstGeom>
          <a:noFill/>
        </p:spPr>
        <p:txBody>
          <a:bodyPr wrap="square" rtlCol="0">
            <a:spAutoFit/>
          </a:bodyPr>
          <a:lstStyle/>
          <a:p>
            <a:r>
              <a:rPr lang="en-US" sz="2000" b="1" dirty="0" smtClean="0">
                <a:solidFill>
                  <a:srgbClr val="121873"/>
                </a:solidFill>
              </a:rPr>
              <a:t>METAS ESTADUAIS</a:t>
            </a:r>
            <a:endParaRPr lang="en-US" sz="2000" b="1" dirty="0">
              <a:solidFill>
                <a:srgbClr val="121873"/>
              </a:solidFill>
            </a:endParaRPr>
          </a:p>
        </p:txBody>
      </p:sp>
      <p:sp>
        <p:nvSpPr>
          <p:cNvPr id="6" name="TextBox 5"/>
          <p:cNvSpPr txBox="1"/>
          <p:nvPr/>
        </p:nvSpPr>
        <p:spPr>
          <a:xfrm>
            <a:off x="6146810" y="498730"/>
            <a:ext cx="2836335" cy="307777"/>
          </a:xfrm>
          <a:prstGeom prst="rect">
            <a:avLst/>
          </a:prstGeom>
          <a:noFill/>
        </p:spPr>
        <p:txBody>
          <a:bodyPr wrap="square" rtlCol="0">
            <a:spAutoFit/>
          </a:bodyPr>
          <a:lstStyle/>
          <a:p>
            <a:pPr algn="r"/>
            <a:r>
              <a:rPr lang="en-US" sz="1400" dirty="0" smtClean="0">
                <a:solidFill>
                  <a:srgbClr val="121873"/>
                </a:solidFill>
              </a:rPr>
              <a:t>PROGESTÃO</a:t>
            </a:r>
            <a:endParaRPr lang="en-US" sz="1400" dirty="0">
              <a:solidFill>
                <a:srgbClr val="121873"/>
              </a:solidFill>
            </a:endParaRPr>
          </a:p>
        </p:txBody>
      </p:sp>
      <p:sp>
        <p:nvSpPr>
          <p:cNvPr id="3" name="Retângulo 2"/>
          <p:cNvSpPr/>
          <p:nvPr/>
        </p:nvSpPr>
        <p:spPr>
          <a:xfrm>
            <a:off x="1673259" y="1070804"/>
            <a:ext cx="6299166" cy="338554"/>
          </a:xfrm>
          <a:prstGeom prst="rect">
            <a:avLst/>
          </a:prstGeom>
        </p:spPr>
        <p:txBody>
          <a:bodyPr wrap="square">
            <a:spAutoFit/>
          </a:bodyPr>
          <a:lstStyle/>
          <a:p>
            <a:pPr algn="ctr"/>
            <a:r>
              <a:rPr lang="pt-BR" sz="1600" dirty="0">
                <a:cs typeface="Arial" charset="0"/>
              </a:rPr>
              <a:t>META </a:t>
            </a:r>
            <a:r>
              <a:rPr lang="pt-BR" sz="1600" dirty="0" smtClean="0">
                <a:cs typeface="Arial" charset="0"/>
              </a:rPr>
              <a:t>II.5 – VARIÁVEIS OPERACIONAIS</a:t>
            </a:r>
            <a:endParaRPr lang="pt-BR" sz="1600" dirty="0"/>
          </a:p>
        </p:txBody>
      </p:sp>
      <p:graphicFrame>
        <p:nvGraphicFramePr>
          <p:cNvPr id="8" name="Tabela 7"/>
          <p:cNvGraphicFramePr>
            <a:graphicFrameLocks noGrp="1"/>
          </p:cNvGraphicFramePr>
          <p:nvPr>
            <p:extLst>
              <p:ext uri="{D42A27DB-BD31-4B8C-83A1-F6EECF244321}">
                <p14:modId xmlns:p14="http://schemas.microsoft.com/office/powerpoint/2010/main" val="668121086"/>
              </p:ext>
            </p:extLst>
          </p:nvPr>
        </p:nvGraphicFramePr>
        <p:xfrm>
          <a:off x="1362073" y="1651000"/>
          <a:ext cx="6039921" cy="3084576"/>
        </p:xfrm>
        <a:graphic>
          <a:graphicData uri="http://schemas.openxmlformats.org/drawingml/2006/table">
            <a:tbl>
              <a:tblPr/>
              <a:tblGrid>
                <a:gridCol w="3714752"/>
                <a:gridCol w="1219200"/>
                <a:gridCol w="1105969"/>
              </a:tblGrid>
              <a:tr h="560705">
                <a:tc>
                  <a:txBody>
                    <a:bodyPr/>
                    <a:lstStyle/>
                    <a:p>
                      <a:pPr algn="ctr">
                        <a:lnSpc>
                          <a:spcPct val="115000"/>
                        </a:lnSpc>
                        <a:spcAft>
                          <a:spcPts val="0"/>
                        </a:spcAft>
                      </a:pPr>
                      <a:r>
                        <a:rPr lang="pt-BR" sz="1600" b="0" dirty="0">
                          <a:solidFill>
                            <a:schemeClr val="tx1">
                              <a:lumMod val="95000"/>
                              <a:lumOff val="5000"/>
                            </a:schemeClr>
                          </a:solidFill>
                          <a:latin typeface="+mn-lt"/>
                          <a:ea typeface="Calibri"/>
                          <a:cs typeface="Arial" pitchFamily="34" charset="0"/>
                        </a:rPr>
                        <a:t>VARIÁVEIS</a:t>
                      </a: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600" b="0" dirty="0">
                          <a:solidFill>
                            <a:schemeClr val="tx1">
                              <a:lumMod val="95000"/>
                              <a:lumOff val="5000"/>
                            </a:schemeClr>
                          </a:solidFill>
                          <a:latin typeface="+mn-lt"/>
                          <a:ea typeface="Calibri"/>
                          <a:cs typeface="Arial" pitchFamily="34" charset="0"/>
                        </a:rPr>
                        <a:t>TIPOLOGIA</a:t>
                      </a:r>
                    </a:p>
                    <a:p>
                      <a:pPr algn="ctr">
                        <a:lnSpc>
                          <a:spcPct val="115000"/>
                        </a:lnSpc>
                        <a:spcAft>
                          <a:spcPts val="0"/>
                        </a:spcAft>
                      </a:pPr>
                      <a:r>
                        <a:rPr lang="pt-BR" sz="1600" b="0" dirty="0">
                          <a:solidFill>
                            <a:schemeClr val="tx1">
                              <a:lumMod val="95000"/>
                              <a:lumOff val="5000"/>
                            </a:schemeClr>
                          </a:solidFill>
                          <a:latin typeface="+mn-lt"/>
                          <a:ea typeface="Calibri"/>
                          <a:cs typeface="Arial" pitchFamily="34" charset="0"/>
                        </a:rPr>
                        <a:t>B</a:t>
                      </a: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600" b="0" dirty="0">
                          <a:solidFill>
                            <a:schemeClr val="tx1">
                              <a:lumMod val="95000"/>
                              <a:lumOff val="5000"/>
                            </a:schemeClr>
                          </a:solidFill>
                          <a:latin typeface="+mn-lt"/>
                          <a:ea typeface="Calibri"/>
                          <a:cs typeface="Arial" pitchFamily="34" charset="0"/>
                        </a:rPr>
                        <a:t>TIPOLOGIA</a:t>
                      </a:r>
                    </a:p>
                    <a:p>
                      <a:pPr algn="ctr">
                        <a:lnSpc>
                          <a:spcPct val="115000"/>
                        </a:lnSpc>
                        <a:spcAft>
                          <a:spcPts val="0"/>
                        </a:spcAft>
                      </a:pPr>
                      <a:r>
                        <a:rPr lang="pt-BR" sz="1600" b="0" dirty="0">
                          <a:solidFill>
                            <a:schemeClr val="tx1">
                              <a:lumMod val="95000"/>
                              <a:lumOff val="5000"/>
                            </a:schemeClr>
                          </a:solidFill>
                          <a:latin typeface="+mn-lt"/>
                          <a:ea typeface="Calibri"/>
                          <a:cs typeface="Arial" pitchFamily="34" charset="0"/>
                        </a:rPr>
                        <a:t>SURH</a:t>
                      </a: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353">
                <a:tc>
                  <a:txBody>
                    <a:bodyPr/>
                    <a:lstStyle/>
                    <a:p>
                      <a:pPr algn="l">
                        <a:lnSpc>
                          <a:spcPct val="115000"/>
                        </a:lnSpc>
                        <a:spcAft>
                          <a:spcPts val="0"/>
                        </a:spcAft>
                      </a:pPr>
                      <a:r>
                        <a:rPr lang="pt-BR" sz="1600" b="0" u="sng" dirty="0">
                          <a:solidFill>
                            <a:schemeClr val="tx1">
                              <a:lumMod val="95000"/>
                              <a:lumOff val="5000"/>
                            </a:schemeClr>
                          </a:solidFill>
                          <a:latin typeface="+mn-lt"/>
                          <a:ea typeface="Calibri"/>
                          <a:cs typeface="Arial" pitchFamily="34" charset="0"/>
                        </a:rPr>
                        <a:t>01 – Outorga de direito de uso</a:t>
                      </a:r>
                      <a:endParaRPr lang="pt-BR" sz="1600" b="0" dirty="0">
                        <a:solidFill>
                          <a:schemeClr val="tx1">
                            <a:lumMod val="95000"/>
                            <a:lumOff val="5000"/>
                          </a:schemeClr>
                        </a:solidFill>
                        <a:latin typeface="+mn-lt"/>
                        <a:ea typeface="Calibri"/>
                        <a:cs typeface="Arial" pitchFamily="34"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600" b="0" dirty="0">
                          <a:solidFill>
                            <a:schemeClr val="tx1">
                              <a:lumMod val="95000"/>
                              <a:lumOff val="5000"/>
                            </a:schemeClr>
                          </a:solidFill>
                          <a:latin typeface="+mn-lt"/>
                          <a:ea typeface="Calibri"/>
                          <a:cs typeface="Arial" pitchFamily="34" charset="0"/>
                        </a:rPr>
                        <a:t>≥ 3</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600" b="0">
                          <a:solidFill>
                            <a:schemeClr val="tx1">
                              <a:lumMod val="95000"/>
                              <a:lumOff val="5000"/>
                            </a:schemeClr>
                          </a:solidFill>
                          <a:latin typeface="+mn-lt"/>
                          <a:ea typeface="Calibri"/>
                          <a:cs typeface="Arial" pitchFamily="34" charset="0"/>
                        </a:rPr>
                        <a:t>4</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353">
                <a:tc>
                  <a:txBody>
                    <a:bodyPr/>
                    <a:lstStyle/>
                    <a:p>
                      <a:pPr algn="l">
                        <a:lnSpc>
                          <a:spcPct val="115000"/>
                        </a:lnSpc>
                        <a:spcAft>
                          <a:spcPts val="0"/>
                        </a:spcAft>
                      </a:pPr>
                      <a:r>
                        <a:rPr lang="pt-BR" sz="1600" b="0" dirty="0">
                          <a:solidFill>
                            <a:schemeClr val="tx1">
                              <a:lumMod val="95000"/>
                              <a:lumOff val="5000"/>
                            </a:schemeClr>
                          </a:solidFill>
                          <a:latin typeface="+mn-lt"/>
                          <a:ea typeface="Calibri"/>
                          <a:cs typeface="Arial" pitchFamily="34" charset="0"/>
                        </a:rPr>
                        <a:t>02 – Fiscalização</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600" b="0" dirty="0">
                          <a:solidFill>
                            <a:schemeClr val="tx1">
                              <a:lumMod val="95000"/>
                              <a:lumOff val="5000"/>
                            </a:schemeClr>
                          </a:solidFill>
                          <a:latin typeface="+mn-lt"/>
                          <a:ea typeface="Calibri"/>
                          <a:cs typeface="Arial" pitchFamily="34" charset="0"/>
                        </a:rPr>
                        <a:t>≥ 3</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600" b="0" dirty="0">
                          <a:solidFill>
                            <a:schemeClr val="tx1">
                              <a:lumMod val="95000"/>
                              <a:lumOff val="5000"/>
                            </a:schemeClr>
                          </a:solidFill>
                          <a:latin typeface="+mn-lt"/>
                          <a:ea typeface="Calibri"/>
                          <a:cs typeface="Arial" pitchFamily="34" charset="0"/>
                        </a:rPr>
                        <a:t>3</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353">
                <a:tc>
                  <a:txBody>
                    <a:bodyPr/>
                    <a:lstStyle/>
                    <a:p>
                      <a:pPr algn="l">
                        <a:lnSpc>
                          <a:spcPct val="115000"/>
                        </a:lnSpc>
                        <a:spcAft>
                          <a:spcPts val="0"/>
                        </a:spcAft>
                      </a:pPr>
                      <a:r>
                        <a:rPr lang="pt-BR" sz="1600" b="0" dirty="0">
                          <a:solidFill>
                            <a:schemeClr val="tx1">
                              <a:lumMod val="95000"/>
                              <a:lumOff val="5000"/>
                            </a:schemeClr>
                          </a:solidFill>
                          <a:latin typeface="+mn-lt"/>
                          <a:ea typeface="Calibri"/>
                          <a:cs typeface="Arial" pitchFamily="34" charset="0"/>
                        </a:rPr>
                        <a:t>03 – Cobrança</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600" b="0" dirty="0">
                          <a:solidFill>
                            <a:schemeClr val="tx1">
                              <a:lumMod val="95000"/>
                              <a:lumOff val="5000"/>
                            </a:schemeClr>
                          </a:solidFill>
                          <a:latin typeface="+mn-lt"/>
                          <a:ea typeface="Calibri"/>
                          <a:cs typeface="Arial" pitchFamily="34" charset="0"/>
                        </a:rPr>
                        <a:t>≥ 2</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pt-BR" sz="1600" b="0">
                        <a:solidFill>
                          <a:schemeClr val="tx1">
                            <a:lumMod val="95000"/>
                            <a:lumOff val="5000"/>
                          </a:schemeClr>
                        </a:solidFill>
                        <a:latin typeface="+mn-lt"/>
                        <a:ea typeface="Calibri"/>
                        <a:cs typeface="Arial" pitchFamily="34"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353">
                <a:tc>
                  <a:txBody>
                    <a:bodyPr/>
                    <a:lstStyle/>
                    <a:p>
                      <a:pPr algn="l">
                        <a:lnSpc>
                          <a:spcPct val="115000"/>
                        </a:lnSpc>
                        <a:spcAft>
                          <a:spcPts val="0"/>
                        </a:spcAft>
                      </a:pPr>
                      <a:r>
                        <a:rPr lang="pt-BR" sz="1600" b="0" dirty="0">
                          <a:solidFill>
                            <a:schemeClr val="tx1">
                              <a:lumMod val="95000"/>
                              <a:lumOff val="5000"/>
                            </a:schemeClr>
                          </a:solidFill>
                          <a:latin typeface="+mn-lt"/>
                          <a:ea typeface="Calibri"/>
                          <a:cs typeface="Arial" pitchFamily="34" charset="0"/>
                        </a:rPr>
                        <a:t>04 – Sustentabilidade Financeira do Sistema de Gestão</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600" b="0" dirty="0">
                          <a:solidFill>
                            <a:schemeClr val="tx1">
                              <a:lumMod val="95000"/>
                              <a:lumOff val="5000"/>
                            </a:schemeClr>
                          </a:solidFill>
                          <a:latin typeface="+mn-lt"/>
                          <a:ea typeface="Calibri"/>
                          <a:cs typeface="Arial" pitchFamily="34" charset="0"/>
                        </a:rPr>
                        <a:t>≥ 2</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pt-BR" sz="1600" b="0" dirty="0">
                        <a:solidFill>
                          <a:schemeClr val="tx1">
                            <a:lumMod val="95000"/>
                            <a:lumOff val="5000"/>
                          </a:schemeClr>
                        </a:solidFill>
                        <a:latin typeface="+mn-lt"/>
                        <a:ea typeface="Calibri"/>
                        <a:cs typeface="Arial" pitchFamily="34"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353">
                <a:tc>
                  <a:txBody>
                    <a:bodyPr/>
                    <a:lstStyle/>
                    <a:p>
                      <a:pPr algn="l">
                        <a:lnSpc>
                          <a:spcPct val="115000"/>
                        </a:lnSpc>
                        <a:spcAft>
                          <a:spcPts val="0"/>
                        </a:spcAft>
                      </a:pPr>
                      <a:r>
                        <a:rPr lang="pt-BR" sz="1600" b="0" dirty="0">
                          <a:solidFill>
                            <a:schemeClr val="tx1">
                              <a:lumMod val="95000"/>
                              <a:lumOff val="5000"/>
                            </a:schemeClr>
                          </a:solidFill>
                          <a:latin typeface="+mn-lt"/>
                          <a:ea typeface="Calibri"/>
                          <a:cs typeface="Arial" pitchFamily="34" charset="0"/>
                        </a:rPr>
                        <a:t>05 – Infraestrutura Hídrica</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600" b="0" dirty="0">
                          <a:solidFill>
                            <a:schemeClr val="tx1">
                              <a:lumMod val="95000"/>
                              <a:lumOff val="5000"/>
                            </a:schemeClr>
                          </a:solidFill>
                          <a:latin typeface="+mn-lt"/>
                          <a:ea typeface="Calibri"/>
                          <a:cs typeface="Arial" pitchFamily="34" charset="0"/>
                        </a:rPr>
                        <a:t>≥ 2</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pt-BR" sz="1600" b="0" dirty="0">
                        <a:solidFill>
                          <a:schemeClr val="tx1">
                            <a:lumMod val="95000"/>
                            <a:lumOff val="5000"/>
                          </a:schemeClr>
                        </a:solidFill>
                        <a:latin typeface="+mn-lt"/>
                        <a:ea typeface="Calibri"/>
                        <a:cs typeface="Arial" pitchFamily="34"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353">
                <a:tc>
                  <a:txBody>
                    <a:bodyPr/>
                    <a:lstStyle/>
                    <a:p>
                      <a:pPr algn="l">
                        <a:lnSpc>
                          <a:spcPct val="115000"/>
                        </a:lnSpc>
                        <a:spcAft>
                          <a:spcPts val="0"/>
                        </a:spcAft>
                      </a:pPr>
                      <a:r>
                        <a:rPr lang="pt-BR" sz="1600" b="0" dirty="0">
                          <a:solidFill>
                            <a:schemeClr val="tx1">
                              <a:lumMod val="95000"/>
                              <a:lumOff val="5000"/>
                            </a:schemeClr>
                          </a:solidFill>
                          <a:latin typeface="+mn-lt"/>
                          <a:ea typeface="Calibri"/>
                          <a:cs typeface="Arial" pitchFamily="34" charset="0"/>
                        </a:rPr>
                        <a:t>06 – Gestão e Controle de Eventos Críticos</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600" b="0" dirty="0">
                          <a:solidFill>
                            <a:schemeClr val="tx1">
                              <a:lumMod val="95000"/>
                              <a:lumOff val="5000"/>
                            </a:schemeClr>
                          </a:solidFill>
                          <a:latin typeface="+mn-lt"/>
                          <a:ea typeface="Calibri"/>
                          <a:cs typeface="Arial" pitchFamily="34" charset="0"/>
                        </a:rPr>
                        <a:t>≥ 2</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600" b="0" dirty="0">
                          <a:solidFill>
                            <a:schemeClr val="tx1">
                              <a:lumMod val="95000"/>
                              <a:lumOff val="5000"/>
                            </a:schemeClr>
                          </a:solidFill>
                          <a:latin typeface="+mn-lt"/>
                          <a:ea typeface="Calibri"/>
                          <a:cs typeface="Arial" pitchFamily="34" charset="0"/>
                        </a:rPr>
                        <a:t>2</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353">
                <a:tc>
                  <a:txBody>
                    <a:bodyPr/>
                    <a:lstStyle/>
                    <a:p>
                      <a:pPr algn="l">
                        <a:lnSpc>
                          <a:spcPct val="115000"/>
                        </a:lnSpc>
                        <a:spcAft>
                          <a:spcPts val="0"/>
                        </a:spcAft>
                      </a:pPr>
                      <a:r>
                        <a:rPr lang="pt-BR" sz="1600" b="0" dirty="0">
                          <a:solidFill>
                            <a:schemeClr val="tx1">
                              <a:lumMod val="95000"/>
                              <a:lumOff val="5000"/>
                            </a:schemeClr>
                          </a:solidFill>
                          <a:latin typeface="+mn-lt"/>
                          <a:ea typeface="Calibri"/>
                          <a:cs typeface="Arial" pitchFamily="34" charset="0"/>
                        </a:rPr>
                        <a:t>07 – Fundo Estadual de Recursos Hídricos</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600" b="0">
                          <a:solidFill>
                            <a:schemeClr val="tx1">
                              <a:lumMod val="95000"/>
                              <a:lumOff val="5000"/>
                            </a:schemeClr>
                          </a:solidFill>
                          <a:latin typeface="+mn-lt"/>
                          <a:ea typeface="Calibri"/>
                          <a:cs typeface="Arial" pitchFamily="34" charset="0"/>
                        </a:rPr>
                        <a:t>≥ 3</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pt-BR" sz="1600" b="0" dirty="0">
                        <a:solidFill>
                          <a:schemeClr val="tx1">
                            <a:lumMod val="95000"/>
                            <a:lumOff val="5000"/>
                          </a:schemeClr>
                        </a:solidFill>
                        <a:latin typeface="+mn-lt"/>
                        <a:ea typeface="Calibri"/>
                        <a:cs typeface="Arial" pitchFamily="34"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353">
                <a:tc>
                  <a:txBody>
                    <a:bodyPr/>
                    <a:lstStyle/>
                    <a:p>
                      <a:pPr algn="l">
                        <a:lnSpc>
                          <a:spcPct val="115000"/>
                        </a:lnSpc>
                        <a:spcAft>
                          <a:spcPts val="0"/>
                        </a:spcAft>
                      </a:pPr>
                      <a:r>
                        <a:rPr lang="pt-BR" sz="1600" b="0" dirty="0">
                          <a:solidFill>
                            <a:schemeClr val="tx1">
                              <a:lumMod val="95000"/>
                              <a:lumOff val="5000"/>
                            </a:schemeClr>
                          </a:solidFill>
                          <a:latin typeface="+mn-lt"/>
                          <a:ea typeface="Calibri"/>
                          <a:cs typeface="Arial" pitchFamily="34" charset="0"/>
                        </a:rPr>
                        <a:t>08 – Programas Indutores</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600" b="0" dirty="0">
                          <a:solidFill>
                            <a:schemeClr val="tx1">
                              <a:lumMod val="95000"/>
                              <a:lumOff val="5000"/>
                            </a:schemeClr>
                          </a:solidFill>
                          <a:latin typeface="+mn-lt"/>
                          <a:ea typeface="Calibri"/>
                          <a:cs typeface="Arial" pitchFamily="34" charset="0"/>
                        </a:rPr>
                        <a:t>≥ 2</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600" b="0" dirty="0">
                          <a:solidFill>
                            <a:schemeClr val="tx1">
                              <a:lumMod val="95000"/>
                              <a:lumOff val="5000"/>
                            </a:schemeClr>
                          </a:solidFill>
                          <a:latin typeface="+mn-lt"/>
                          <a:ea typeface="Calibri"/>
                          <a:cs typeface="Arial" pitchFamily="34" charset="0"/>
                        </a:rPr>
                        <a:t>2</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01872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mplate - Apresentação Gov - 4-3-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2844833" y="423331"/>
            <a:ext cx="2836335" cy="400110"/>
          </a:xfrm>
          <a:prstGeom prst="rect">
            <a:avLst/>
          </a:prstGeom>
          <a:noFill/>
        </p:spPr>
        <p:txBody>
          <a:bodyPr wrap="square" rtlCol="0">
            <a:spAutoFit/>
          </a:bodyPr>
          <a:lstStyle/>
          <a:p>
            <a:r>
              <a:rPr lang="en-US" sz="2000" b="1" dirty="0" smtClean="0">
                <a:solidFill>
                  <a:srgbClr val="121873"/>
                </a:solidFill>
              </a:rPr>
              <a:t>METAS ESTADUAIS</a:t>
            </a:r>
            <a:endParaRPr lang="en-US" sz="2000" b="1" dirty="0">
              <a:solidFill>
                <a:srgbClr val="121873"/>
              </a:solidFill>
            </a:endParaRPr>
          </a:p>
        </p:txBody>
      </p:sp>
      <p:sp>
        <p:nvSpPr>
          <p:cNvPr id="6" name="TextBox 5"/>
          <p:cNvSpPr txBox="1"/>
          <p:nvPr/>
        </p:nvSpPr>
        <p:spPr>
          <a:xfrm>
            <a:off x="6146810" y="498730"/>
            <a:ext cx="2836335" cy="307777"/>
          </a:xfrm>
          <a:prstGeom prst="rect">
            <a:avLst/>
          </a:prstGeom>
          <a:noFill/>
        </p:spPr>
        <p:txBody>
          <a:bodyPr wrap="square" rtlCol="0">
            <a:spAutoFit/>
          </a:bodyPr>
          <a:lstStyle/>
          <a:p>
            <a:pPr algn="r"/>
            <a:r>
              <a:rPr lang="en-US" sz="1400" dirty="0" smtClean="0">
                <a:solidFill>
                  <a:srgbClr val="121873"/>
                </a:solidFill>
              </a:rPr>
              <a:t>PROGESTÃO</a:t>
            </a:r>
            <a:endParaRPr lang="en-US" sz="1400" dirty="0">
              <a:solidFill>
                <a:srgbClr val="121873"/>
              </a:solidFill>
            </a:endParaRPr>
          </a:p>
        </p:txBody>
      </p:sp>
      <p:sp>
        <p:nvSpPr>
          <p:cNvPr id="7" name="TextBox 6"/>
          <p:cNvSpPr txBox="1"/>
          <p:nvPr/>
        </p:nvSpPr>
        <p:spPr>
          <a:xfrm>
            <a:off x="2946400" y="1532469"/>
            <a:ext cx="5410200" cy="292388"/>
          </a:xfrm>
          <a:prstGeom prst="rect">
            <a:avLst/>
          </a:prstGeom>
          <a:noFill/>
        </p:spPr>
        <p:txBody>
          <a:bodyPr wrap="square" rtlCol="0">
            <a:spAutoFit/>
          </a:bodyPr>
          <a:lstStyle/>
          <a:p>
            <a:endParaRPr lang="en-US" sz="1300" dirty="0"/>
          </a:p>
        </p:txBody>
      </p:sp>
      <p:sp>
        <p:nvSpPr>
          <p:cNvPr id="3" name="Retângulo 2"/>
          <p:cNvSpPr/>
          <p:nvPr/>
        </p:nvSpPr>
        <p:spPr>
          <a:xfrm>
            <a:off x="2844833" y="1070804"/>
            <a:ext cx="6299167" cy="338554"/>
          </a:xfrm>
          <a:prstGeom prst="rect">
            <a:avLst/>
          </a:prstGeom>
        </p:spPr>
        <p:txBody>
          <a:bodyPr wrap="square">
            <a:spAutoFit/>
          </a:bodyPr>
          <a:lstStyle/>
          <a:p>
            <a:r>
              <a:rPr lang="pt-BR" sz="1600" dirty="0">
                <a:cs typeface="Arial" charset="0"/>
              </a:rPr>
              <a:t>META </a:t>
            </a:r>
            <a:r>
              <a:rPr lang="pt-BR" sz="1600" dirty="0" smtClean="0">
                <a:cs typeface="Arial" charset="0"/>
              </a:rPr>
              <a:t>II.1 – DEFINIÇÃO DAS METAS DE FORTALECIMENTO DO SEGREH</a:t>
            </a:r>
            <a:endParaRPr lang="pt-BR" sz="16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209800" y="-771525"/>
            <a:ext cx="4724400" cy="904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0881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mplate - Apresentação Gov - 4-3-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2184436" y="2711978"/>
            <a:ext cx="4952967" cy="1323439"/>
          </a:xfrm>
          <a:prstGeom prst="rect">
            <a:avLst/>
          </a:prstGeom>
          <a:noFill/>
        </p:spPr>
        <p:txBody>
          <a:bodyPr wrap="square" rtlCol="0">
            <a:spAutoFit/>
          </a:bodyPr>
          <a:lstStyle/>
          <a:p>
            <a:pPr algn="ctr"/>
            <a:r>
              <a:rPr lang="en-US" sz="4000" b="1" dirty="0" err="1" smtClean="0">
                <a:solidFill>
                  <a:schemeClr val="bg1"/>
                </a:solidFill>
              </a:rPr>
              <a:t>Acompanhamento</a:t>
            </a:r>
            <a:r>
              <a:rPr lang="en-US" sz="4000" b="1" dirty="0" smtClean="0">
                <a:solidFill>
                  <a:schemeClr val="bg1"/>
                </a:solidFill>
              </a:rPr>
              <a:t> do PROGESTÃO</a:t>
            </a:r>
            <a:endParaRPr lang="en-US" sz="4000" b="1" dirty="0">
              <a:solidFill>
                <a:schemeClr val="bg1"/>
              </a:solidFill>
            </a:endParaRPr>
          </a:p>
        </p:txBody>
      </p:sp>
    </p:spTree>
    <p:extLst>
      <p:ext uri="{BB962C8B-B14F-4D97-AF65-F5344CB8AC3E}">
        <p14:creationId xmlns:p14="http://schemas.microsoft.com/office/powerpoint/2010/main" val="1983362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mplate - Apresentação Gov - 4-3-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2844833" y="423331"/>
            <a:ext cx="4175092" cy="400110"/>
          </a:xfrm>
          <a:prstGeom prst="rect">
            <a:avLst/>
          </a:prstGeom>
          <a:noFill/>
        </p:spPr>
        <p:txBody>
          <a:bodyPr wrap="square" rtlCol="0">
            <a:spAutoFit/>
          </a:bodyPr>
          <a:lstStyle/>
          <a:p>
            <a:r>
              <a:rPr lang="en-US" sz="2000" b="1" dirty="0" smtClean="0">
                <a:solidFill>
                  <a:srgbClr val="121873"/>
                </a:solidFill>
              </a:rPr>
              <a:t>ACOMPANHAMENTO DO PROGESTÃO</a:t>
            </a:r>
            <a:endParaRPr lang="en-US" sz="2000" b="1" dirty="0">
              <a:solidFill>
                <a:srgbClr val="121873"/>
              </a:solidFill>
            </a:endParaRPr>
          </a:p>
        </p:txBody>
      </p:sp>
      <p:sp>
        <p:nvSpPr>
          <p:cNvPr id="6" name="TextBox 5"/>
          <p:cNvSpPr txBox="1"/>
          <p:nvPr/>
        </p:nvSpPr>
        <p:spPr>
          <a:xfrm>
            <a:off x="7829550" y="498730"/>
            <a:ext cx="1153595" cy="307777"/>
          </a:xfrm>
          <a:prstGeom prst="rect">
            <a:avLst/>
          </a:prstGeom>
          <a:noFill/>
        </p:spPr>
        <p:txBody>
          <a:bodyPr wrap="square" rtlCol="0">
            <a:spAutoFit/>
          </a:bodyPr>
          <a:lstStyle/>
          <a:p>
            <a:pPr algn="r"/>
            <a:r>
              <a:rPr lang="en-US" sz="1400" dirty="0" smtClean="0">
                <a:solidFill>
                  <a:srgbClr val="121873"/>
                </a:solidFill>
              </a:rPr>
              <a:t>PROGESTÃO</a:t>
            </a:r>
            <a:endParaRPr lang="en-US" sz="1400" dirty="0">
              <a:solidFill>
                <a:srgbClr val="121873"/>
              </a:solidFill>
            </a:endParaRPr>
          </a:p>
        </p:txBody>
      </p:sp>
      <p:sp>
        <p:nvSpPr>
          <p:cNvPr id="7" name="TextBox 6"/>
          <p:cNvSpPr txBox="1"/>
          <p:nvPr/>
        </p:nvSpPr>
        <p:spPr>
          <a:xfrm>
            <a:off x="2946400" y="1532469"/>
            <a:ext cx="5410200" cy="292388"/>
          </a:xfrm>
          <a:prstGeom prst="rect">
            <a:avLst/>
          </a:prstGeom>
          <a:noFill/>
        </p:spPr>
        <p:txBody>
          <a:bodyPr wrap="square" rtlCol="0">
            <a:spAutoFit/>
          </a:bodyPr>
          <a:lstStyle/>
          <a:p>
            <a:endParaRPr lang="en-US" sz="1300" dirty="0"/>
          </a:p>
        </p:txBody>
      </p:sp>
      <p:sp>
        <p:nvSpPr>
          <p:cNvPr id="3" name="Retângulo 2"/>
          <p:cNvSpPr/>
          <p:nvPr/>
        </p:nvSpPr>
        <p:spPr>
          <a:xfrm>
            <a:off x="2844834" y="1070804"/>
            <a:ext cx="6041992" cy="1569660"/>
          </a:xfrm>
          <a:prstGeom prst="rect">
            <a:avLst/>
          </a:prstGeom>
        </p:spPr>
        <p:txBody>
          <a:bodyPr wrap="square">
            <a:spAutoFit/>
          </a:bodyPr>
          <a:lstStyle/>
          <a:p>
            <a:pPr marL="285750" indent="-285750">
              <a:buFontTx/>
              <a:buChar char="-"/>
            </a:pPr>
            <a:r>
              <a:rPr lang="pt-BR" sz="1600" dirty="0" smtClean="0">
                <a:cs typeface="Arial" charset="0"/>
              </a:rPr>
              <a:t>Oficinas de Planejamento e Avaliações do PROGESTÃO.</a:t>
            </a:r>
          </a:p>
          <a:p>
            <a:pPr marL="285750" indent="-285750">
              <a:buFontTx/>
              <a:buChar char="-"/>
            </a:pPr>
            <a:endParaRPr lang="pt-BR" sz="1600" dirty="0">
              <a:cs typeface="Arial" charset="0"/>
            </a:endParaRPr>
          </a:p>
          <a:p>
            <a:pPr marL="285750" indent="-285750">
              <a:buFontTx/>
              <a:buChar char="-"/>
            </a:pPr>
            <a:r>
              <a:rPr lang="pt-BR" sz="1600" dirty="0" smtClean="0">
                <a:cs typeface="Arial" charset="0"/>
              </a:rPr>
              <a:t>Informes do PROGESTÃO, com detalhamento das metas do período, formas de disponibilização dos dados e informações a serem repassadas, definição dos períodos dos levantamentos e indicação de contatos para sanar dúvidas sobre para cada tema.</a:t>
            </a:r>
          </a:p>
        </p:txBody>
      </p:sp>
    </p:spTree>
    <p:extLst>
      <p:ext uri="{BB962C8B-B14F-4D97-AF65-F5344CB8AC3E}">
        <p14:creationId xmlns:p14="http://schemas.microsoft.com/office/powerpoint/2010/main" val="663784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mplate - Apresentação Gov - 4-3-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5250"/>
            <a:ext cx="9144000" cy="6858000"/>
          </a:xfrm>
          <a:prstGeom prst="rect">
            <a:avLst/>
          </a:prstGeom>
        </p:spPr>
      </p:pic>
      <p:sp>
        <p:nvSpPr>
          <p:cNvPr id="5" name="TextBox 4"/>
          <p:cNvSpPr txBox="1"/>
          <p:nvPr/>
        </p:nvSpPr>
        <p:spPr>
          <a:xfrm>
            <a:off x="2844833" y="423331"/>
            <a:ext cx="2836335" cy="400110"/>
          </a:xfrm>
          <a:prstGeom prst="rect">
            <a:avLst/>
          </a:prstGeom>
          <a:noFill/>
        </p:spPr>
        <p:txBody>
          <a:bodyPr wrap="square" rtlCol="0">
            <a:spAutoFit/>
          </a:bodyPr>
          <a:lstStyle/>
          <a:p>
            <a:r>
              <a:rPr lang="en-US" sz="2000" b="1" dirty="0" smtClean="0">
                <a:solidFill>
                  <a:srgbClr val="121873"/>
                </a:solidFill>
              </a:rPr>
              <a:t>CONCEITO</a:t>
            </a:r>
            <a:endParaRPr lang="en-US" sz="2000" b="1" dirty="0">
              <a:solidFill>
                <a:srgbClr val="121873"/>
              </a:solidFill>
            </a:endParaRPr>
          </a:p>
        </p:txBody>
      </p:sp>
      <p:sp>
        <p:nvSpPr>
          <p:cNvPr id="6" name="TextBox 5"/>
          <p:cNvSpPr txBox="1"/>
          <p:nvPr/>
        </p:nvSpPr>
        <p:spPr>
          <a:xfrm>
            <a:off x="6146810" y="498730"/>
            <a:ext cx="2836335" cy="307777"/>
          </a:xfrm>
          <a:prstGeom prst="rect">
            <a:avLst/>
          </a:prstGeom>
          <a:noFill/>
        </p:spPr>
        <p:txBody>
          <a:bodyPr wrap="square" rtlCol="0">
            <a:spAutoFit/>
          </a:bodyPr>
          <a:lstStyle/>
          <a:p>
            <a:pPr algn="r"/>
            <a:r>
              <a:rPr lang="en-US" sz="1400" dirty="0" smtClean="0">
                <a:solidFill>
                  <a:srgbClr val="121873"/>
                </a:solidFill>
              </a:rPr>
              <a:t>PROGESTÃO</a:t>
            </a:r>
            <a:endParaRPr lang="en-US" sz="1400" dirty="0">
              <a:solidFill>
                <a:srgbClr val="121873"/>
              </a:solidFill>
            </a:endParaRPr>
          </a:p>
        </p:txBody>
      </p:sp>
      <p:sp>
        <p:nvSpPr>
          <p:cNvPr id="7" name="TextBox 6"/>
          <p:cNvSpPr txBox="1"/>
          <p:nvPr/>
        </p:nvSpPr>
        <p:spPr>
          <a:xfrm>
            <a:off x="2946400" y="1437725"/>
            <a:ext cx="5410200" cy="1523494"/>
          </a:xfrm>
          <a:prstGeom prst="rect">
            <a:avLst/>
          </a:prstGeom>
          <a:noFill/>
        </p:spPr>
        <p:txBody>
          <a:bodyPr wrap="square" rtlCol="0">
            <a:spAutoFit/>
          </a:bodyPr>
          <a:lstStyle/>
          <a:p>
            <a:pPr algn="just"/>
            <a:r>
              <a:rPr lang="en-US" sz="1600" dirty="0" smtClean="0"/>
              <a:t>O PROGESTÃO PROGRAMA DE CONSOLIDAÇÃO DO PACTO NACIONAL PELA GESTÃO DAS ÁGUAS é um </a:t>
            </a:r>
            <a:r>
              <a:rPr lang="en-US" sz="1600" dirty="0" err="1" smtClean="0"/>
              <a:t>programa</a:t>
            </a:r>
            <a:r>
              <a:rPr lang="en-US" sz="1600" dirty="0" smtClean="0"/>
              <a:t> da </a:t>
            </a:r>
            <a:r>
              <a:rPr lang="en-US" sz="1600" dirty="0" err="1" smtClean="0"/>
              <a:t>Agência</a:t>
            </a:r>
            <a:r>
              <a:rPr lang="en-US" sz="1600" dirty="0" smtClean="0"/>
              <a:t> </a:t>
            </a:r>
            <a:r>
              <a:rPr lang="en-US" sz="1600" dirty="0" err="1" smtClean="0"/>
              <a:t>Nacional</a:t>
            </a:r>
            <a:r>
              <a:rPr lang="en-US" sz="1600" dirty="0" smtClean="0"/>
              <a:t> de </a:t>
            </a:r>
            <a:r>
              <a:rPr lang="en-US" sz="1600" dirty="0" err="1" smtClean="0"/>
              <a:t>Águas</a:t>
            </a:r>
            <a:r>
              <a:rPr lang="en-US" sz="1600" dirty="0" smtClean="0"/>
              <a:t>, de </a:t>
            </a:r>
            <a:r>
              <a:rPr lang="en-US" sz="1600" dirty="0" err="1" smtClean="0"/>
              <a:t>incentivo</a:t>
            </a:r>
            <a:r>
              <a:rPr lang="en-US" sz="1600" dirty="0" smtClean="0"/>
              <a:t> </a:t>
            </a:r>
            <a:r>
              <a:rPr lang="en-US" sz="1600" dirty="0" err="1" smtClean="0"/>
              <a:t>financeiro</a:t>
            </a:r>
            <a:r>
              <a:rPr lang="en-US" sz="1600" dirty="0" smtClean="0"/>
              <a:t>, </a:t>
            </a:r>
            <a:r>
              <a:rPr lang="en-US" sz="1600" dirty="0" err="1" smtClean="0"/>
              <a:t>por</a:t>
            </a:r>
            <a:r>
              <a:rPr lang="en-US" sz="1600" dirty="0" smtClean="0"/>
              <a:t> </a:t>
            </a:r>
            <a:r>
              <a:rPr lang="en-US" sz="1600" dirty="0" err="1" smtClean="0"/>
              <a:t>pagamento</a:t>
            </a:r>
            <a:r>
              <a:rPr lang="en-US" sz="1600" dirty="0" smtClean="0"/>
              <a:t> </a:t>
            </a:r>
            <a:r>
              <a:rPr lang="en-US" sz="1600" dirty="0" err="1" smtClean="0"/>
              <a:t>por</a:t>
            </a:r>
            <a:r>
              <a:rPr lang="en-US" sz="1600" dirty="0" smtClean="0"/>
              <a:t> </a:t>
            </a:r>
            <a:r>
              <a:rPr lang="en-US" sz="1600" dirty="0" err="1" smtClean="0"/>
              <a:t>resultados</a:t>
            </a:r>
            <a:r>
              <a:rPr lang="en-US" sz="1600" dirty="0" smtClean="0"/>
              <a:t>, </a:t>
            </a:r>
            <a:r>
              <a:rPr lang="en-US" sz="1600" dirty="0" err="1" smtClean="0"/>
              <a:t>para</a:t>
            </a:r>
            <a:r>
              <a:rPr lang="en-US" sz="1600" dirty="0" smtClean="0"/>
              <a:t> </a:t>
            </a:r>
            <a:r>
              <a:rPr lang="en-US" sz="1600" dirty="0" err="1" smtClean="0"/>
              <a:t>fortalecer</a:t>
            </a:r>
            <a:r>
              <a:rPr lang="en-US" sz="1600" dirty="0" smtClean="0"/>
              <a:t> a </a:t>
            </a:r>
            <a:r>
              <a:rPr lang="en-US" sz="1600" dirty="0" err="1" smtClean="0"/>
              <a:t>gestão</a:t>
            </a:r>
            <a:r>
              <a:rPr lang="en-US" sz="1600" dirty="0" smtClean="0"/>
              <a:t> das </a:t>
            </a:r>
            <a:r>
              <a:rPr lang="en-US" sz="1600" dirty="0" err="1" smtClean="0"/>
              <a:t>águas</a:t>
            </a:r>
            <a:r>
              <a:rPr lang="en-US" sz="1600" dirty="0" smtClean="0"/>
              <a:t> </a:t>
            </a:r>
            <a:r>
              <a:rPr lang="en-US" sz="1600" dirty="0" err="1" smtClean="0"/>
              <a:t>nos</a:t>
            </a:r>
            <a:r>
              <a:rPr lang="en-US" sz="1600" dirty="0" smtClean="0"/>
              <a:t> </a:t>
            </a:r>
            <a:r>
              <a:rPr lang="en-US" sz="1600" dirty="0" err="1" smtClean="0"/>
              <a:t>Estados</a:t>
            </a:r>
            <a:r>
              <a:rPr lang="en-US" sz="1600" dirty="0" smtClean="0"/>
              <a:t>.</a:t>
            </a:r>
          </a:p>
          <a:p>
            <a:endParaRPr lang="en-US" sz="1300" dirty="0"/>
          </a:p>
        </p:txBody>
      </p:sp>
      <p:sp>
        <p:nvSpPr>
          <p:cNvPr id="8" name="TextBox 6"/>
          <p:cNvSpPr txBox="1"/>
          <p:nvPr/>
        </p:nvSpPr>
        <p:spPr>
          <a:xfrm>
            <a:off x="3098800" y="3056975"/>
            <a:ext cx="5410200" cy="1523494"/>
          </a:xfrm>
          <a:prstGeom prst="rect">
            <a:avLst/>
          </a:prstGeom>
          <a:noFill/>
        </p:spPr>
        <p:txBody>
          <a:bodyPr wrap="square" rtlCol="0">
            <a:spAutoFit/>
          </a:bodyPr>
          <a:lstStyle/>
          <a:p>
            <a:pPr algn="just"/>
            <a:r>
              <a:rPr lang="pt-BR" sz="1600" dirty="0"/>
              <a:t>O grande objetivo do </a:t>
            </a:r>
            <a:r>
              <a:rPr lang="pt-BR" sz="1600" dirty="0" smtClean="0"/>
              <a:t>PROGESTÃO é </a:t>
            </a:r>
            <a:r>
              <a:rPr lang="pt-BR" sz="1600" dirty="0"/>
              <a:t>a construção de compromissos entre os entes federados, visando à superação de desafios comuns e à promoção do uso múltiplo e sustentável dos recursos hídricos, sobretudo em bacias compartilhadas.</a:t>
            </a:r>
          </a:p>
          <a:p>
            <a:endParaRPr lang="en-US" sz="1300" dirty="0"/>
          </a:p>
        </p:txBody>
      </p:sp>
    </p:spTree>
    <p:extLst>
      <p:ext uri="{BB962C8B-B14F-4D97-AF65-F5344CB8AC3E}">
        <p14:creationId xmlns:p14="http://schemas.microsoft.com/office/powerpoint/2010/main" val="402913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mplate - Apresentação Gov - 4-3-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2184436" y="2711978"/>
            <a:ext cx="4952967" cy="1323439"/>
          </a:xfrm>
          <a:prstGeom prst="rect">
            <a:avLst/>
          </a:prstGeom>
          <a:noFill/>
        </p:spPr>
        <p:txBody>
          <a:bodyPr wrap="square" rtlCol="0">
            <a:spAutoFit/>
          </a:bodyPr>
          <a:lstStyle/>
          <a:p>
            <a:pPr algn="ctr"/>
            <a:r>
              <a:rPr lang="en-US" sz="4000" b="1" dirty="0" err="1" smtClean="0">
                <a:solidFill>
                  <a:schemeClr val="bg1"/>
                </a:solidFill>
              </a:rPr>
              <a:t>Certificação</a:t>
            </a:r>
            <a:r>
              <a:rPr lang="en-US" sz="4000" b="1" dirty="0" smtClean="0">
                <a:solidFill>
                  <a:schemeClr val="bg1"/>
                </a:solidFill>
              </a:rPr>
              <a:t> das </a:t>
            </a:r>
            <a:r>
              <a:rPr lang="en-US" sz="4000" b="1" dirty="0" err="1" smtClean="0">
                <a:solidFill>
                  <a:schemeClr val="bg1"/>
                </a:solidFill>
              </a:rPr>
              <a:t>Metas</a:t>
            </a:r>
            <a:r>
              <a:rPr lang="en-US" sz="4000" b="1" dirty="0" smtClean="0">
                <a:solidFill>
                  <a:schemeClr val="bg1"/>
                </a:solidFill>
              </a:rPr>
              <a:t> e </a:t>
            </a:r>
            <a:r>
              <a:rPr lang="en-US" sz="4000" b="1" dirty="0" err="1" smtClean="0">
                <a:solidFill>
                  <a:schemeClr val="bg1"/>
                </a:solidFill>
              </a:rPr>
              <a:t>Auditorias</a:t>
            </a:r>
            <a:endParaRPr lang="en-US" sz="4000" b="1" dirty="0">
              <a:solidFill>
                <a:schemeClr val="bg1"/>
              </a:solidFill>
            </a:endParaRPr>
          </a:p>
        </p:txBody>
      </p:sp>
    </p:spTree>
    <p:extLst>
      <p:ext uri="{BB962C8B-B14F-4D97-AF65-F5344CB8AC3E}">
        <p14:creationId xmlns:p14="http://schemas.microsoft.com/office/powerpoint/2010/main" val="1978311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mplate - Apresentação Gov - 4-3-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844833" y="423331"/>
            <a:ext cx="3108292" cy="400110"/>
          </a:xfrm>
          <a:prstGeom prst="rect">
            <a:avLst/>
          </a:prstGeom>
          <a:noFill/>
        </p:spPr>
        <p:txBody>
          <a:bodyPr wrap="square" rtlCol="0">
            <a:spAutoFit/>
          </a:bodyPr>
          <a:lstStyle/>
          <a:p>
            <a:r>
              <a:rPr lang="en-US" sz="2000" b="1" dirty="0" smtClean="0">
                <a:solidFill>
                  <a:srgbClr val="121873"/>
                </a:solidFill>
              </a:rPr>
              <a:t>CERTIFICAÇÃO DA METAS</a:t>
            </a:r>
            <a:endParaRPr lang="en-US" sz="2000" b="1" dirty="0">
              <a:solidFill>
                <a:srgbClr val="121873"/>
              </a:solidFill>
            </a:endParaRPr>
          </a:p>
        </p:txBody>
      </p:sp>
      <p:sp>
        <p:nvSpPr>
          <p:cNvPr id="5" name="TextBox 4"/>
          <p:cNvSpPr txBox="1"/>
          <p:nvPr/>
        </p:nvSpPr>
        <p:spPr>
          <a:xfrm>
            <a:off x="7000875" y="498730"/>
            <a:ext cx="1982270" cy="307777"/>
          </a:xfrm>
          <a:prstGeom prst="rect">
            <a:avLst/>
          </a:prstGeom>
          <a:noFill/>
        </p:spPr>
        <p:txBody>
          <a:bodyPr wrap="square" rtlCol="0">
            <a:spAutoFit/>
          </a:bodyPr>
          <a:lstStyle/>
          <a:p>
            <a:pPr algn="r"/>
            <a:r>
              <a:rPr lang="en-US" sz="1400" dirty="0" smtClean="0">
                <a:solidFill>
                  <a:srgbClr val="121873"/>
                </a:solidFill>
              </a:rPr>
              <a:t>PROGESTÃO</a:t>
            </a:r>
            <a:endParaRPr lang="en-US" sz="1400" dirty="0">
              <a:solidFill>
                <a:srgbClr val="121873"/>
              </a:solidFill>
            </a:endParaRPr>
          </a:p>
        </p:txBody>
      </p:sp>
      <p:sp>
        <p:nvSpPr>
          <p:cNvPr id="6" name="TextBox 5"/>
          <p:cNvSpPr txBox="1"/>
          <p:nvPr/>
        </p:nvSpPr>
        <p:spPr>
          <a:xfrm>
            <a:off x="2946399" y="1218144"/>
            <a:ext cx="5930902" cy="2308324"/>
          </a:xfrm>
          <a:prstGeom prst="rect">
            <a:avLst/>
          </a:prstGeom>
          <a:noFill/>
        </p:spPr>
        <p:txBody>
          <a:bodyPr wrap="square" rtlCol="0">
            <a:spAutoFit/>
          </a:bodyPr>
          <a:lstStyle/>
          <a:p>
            <a:pPr marL="285750" indent="-285750" algn="just">
              <a:buFontTx/>
              <a:buChar char="-"/>
            </a:pPr>
            <a:r>
              <a:rPr lang="en-US" sz="1600" dirty="0" smtClean="0"/>
              <a:t>O </a:t>
            </a:r>
            <a:r>
              <a:rPr lang="en-US" sz="1600" dirty="0" err="1" smtClean="0"/>
              <a:t>processo</a:t>
            </a:r>
            <a:r>
              <a:rPr lang="en-US" sz="1600" dirty="0" smtClean="0"/>
              <a:t> de </a:t>
            </a:r>
            <a:r>
              <a:rPr lang="en-US" sz="1600" dirty="0" err="1" smtClean="0"/>
              <a:t>certificação</a:t>
            </a:r>
            <a:r>
              <a:rPr lang="en-US" sz="1600" dirty="0" smtClean="0"/>
              <a:t> do </a:t>
            </a:r>
            <a:r>
              <a:rPr lang="en-US" sz="1600" dirty="0" err="1" smtClean="0"/>
              <a:t>cumprimento</a:t>
            </a:r>
            <a:r>
              <a:rPr lang="en-US" sz="1600" dirty="0" smtClean="0"/>
              <a:t> das </a:t>
            </a:r>
            <a:r>
              <a:rPr lang="en-US" sz="1600" dirty="0" err="1" smtClean="0"/>
              <a:t>metas</a:t>
            </a:r>
            <a:r>
              <a:rPr lang="en-US" sz="1600" dirty="0" smtClean="0"/>
              <a:t> do PROGESTÃO, </a:t>
            </a:r>
            <a:r>
              <a:rPr lang="en-US" sz="1600" dirty="0" err="1" smtClean="0"/>
              <a:t>previstas</a:t>
            </a:r>
            <a:r>
              <a:rPr lang="en-US" sz="1600" dirty="0" smtClean="0"/>
              <a:t> </a:t>
            </a:r>
            <a:r>
              <a:rPr lang="en-US" sz="1600" dirty="0" err="1" smtClean="0"/>
              <a:t>nos</a:t>
            </a:r>
            <a:r>
              <a:rPr lang="en-US" sz="1600" dirty="0" smtClean="0"/>
              <a:t> </a:t>
            </a:r>
            <a:r>
              <a:rPr lang="en-US" sz="1600" dirty="0" err="1" smtClean="0"/>
              <a:t>anexos</a:t>
            </a:r>
            <a:r>
              <a:rPr lang="en-US" sz="1600" dirty="0" smtClean="0"/>
              <a:t> III e IV, </a:t>
            </a:r>
            <a:r>
              <a:rPr lang="en-US" sz="1600" dirty="0" err="1" smtClean="0"/>
              <a:t>será</a:t>
            </a:r>
            <a:r>
              <a:rPr lang="en-US" sz="1600" dirty="0" smtClean="0"/>
              <a:t> </a:t>
            </a:r>
            <a:r>
              <a:rPr lang="en-US" sz="1600" dirty="0" err="1" smtClean="0"/>
              <a:t>realizado</a:t>
            </a:r>
            <a:r>
              <a:rPr lang="en-US" sz="1600" dirty="0" smtClean="0"/>
              <a:t> </a:t>
            </a:r>
            <a:r>
              <a:rPr lang="en-US" sz="1600" dirty="0" err="1" smtClean="0"/>
              <a:t>pela</a:t>
            </a:r>
            <a:r>
              <a:rPr lang="en-US" sz="1600" dirty="0" smtClean="0"/>
              <a:t> ANA, </a:t>
            </a:r>
            <a:r>
              <a:rPr lang="en-US" sz="1600" dirty="0" err="1" smtClean="0"/>
              <a:t>observando</a:t>
            </a:r>
            <a:r>
              <a:rPr lang="en-US" sz="1600" dirty="0" smtClean="0"/>
              <a:t>-se </a:t>
            </a:r>
            <a:r>
              <a:rPr lang="en-US" sz="1600" dirty="0" err="1" smtClean="0"/>
              <a:t>os</a:t>
            </a:r>
            <a:r>
              <a:rPr lang="en-US" sz="1600" dirty="0" smtClean="0"/>
              <a:t> </a:t>
            </a:r>
            <a:r>
              <a:rPr lang="en-US" sz="1600" dirty="0" err="1" smtClean="0"/>
              <a:t>instrumentos</a:t>
            </a:r>
            <a:r>
              <a:rPr lang="en-US" sz="1600" dirty="0" smtClean="0"/>
              <a:t>, </a:t>
            </a:r>
            <a:r>
              <a:rPr lang="en-US" sz="1600" dirty="0" err="1" smtClean="0"/>
              <a:t>requisitos</a:t>
            </a:r>
            <a:r>
              <a:rPr lang="en-US" sz="1600" dirty="0" smtClean="0"/>
              <a:t> e </a:t>
            </a:r>
            <a:r>
              <a:rPr lang="en-US" sz="1600" dirty="0" err="1" smtClean="0"/>
              <a:t>critérios</a:t>
            </a:r>
            <a:r>
              <a:rPr lang="en-US" sz="1600" dirty="0" smtClean="0"/>
              <a:t> de </a:t>
            </a:r>
            <a:r>
              <a:rPr lang="en-US" sz="1600" dirty="0" err="1" smtClean="0"/>
              <a:t>avaliação</a:t>
            </a:r>
            <a:r>
              <a:rPr lang="en-US" sz="1600" dirty="0" smtClean="0"/>
              <a:t> das </a:t>
            </a:r>
            <a:r>
              <a:rPr lang="en-US" sz="1600" dirty="0" err="1" smtClean="0"/>
              <a:t>metas</a:t>
            </a:r>
            <a:r>
              <a:rPr lang="en-US" sz="1600" dirty="0" smtClean="0"/>
              <a:t> </a:t>
            </a:r>
            <a:r>
              <a:rPr lang="en-US" sz="1600" dirty="0" err="1" smtClean="0"/>
              <a:t>constantes</a:t>
            </a:r>
            <a:r>
              <a:rPr lang="en-US" sz="1600" dirty="0" smtClean="0"/>
              <a:t> </a:t>
            </a:r>
            <a:r>
              <a:rPr lang="en-US" sz="1600" dirty="0" err="1" smtClean="0"/>
              <a:t>nos</a:t>
            </a:r>
            <a:r>
              <a:rPr lang="en-US" sz="1600" dirty="0" smtClean="0"/>
              <a:t> </a:t>
            </a:r>
            <a:r>
              <a:rPr lang="en-US" sz="1600" dirty="0" err="1" smtClean="0"/>
              <a:t>anexos</a:t>
            </a:r>
            <a:r>
              <a:rPr lang="en-US" sz="1600" dirty="0" smtClean="0"/>
              <a:t> I e II do </a:t>
            </a:r>
            <a:r>
              <a:rPr lang="en-US" sz="1600" dirty="0" err="1" smtClean="0"/>
              <a:t>Contrato</a:t>
            </a:r>
            <a:r>
              <a:rPr lang="en-US" sz="1600" dirty="0" smtClean="0"/>
              <a:t>.</a:t>
            </a:r>
          </a:p>
          <a:p>
            <a:pPr marL="285750" indent="-285750" algn="just">
              <a:buFontTx/>
              <a:buChar char="-"/>
            </a:pPr>
            <a:endParaRPr lang="en-US" sz="1600" dirty="0" smtClean="0"/>
          </a:p>
          <a:p>
            <a:pPr algn="just"/>
            <a:endParaRPr lang="en-US" sz="1600" dirty="0"/>
          </a:p>
          <a:p>
            <a:pPr marL="285750" indent="-285750" algn="just">
              <a:buFontTx/>
              <a:buChar char="-"/>
            </a:pPr>
            <a:r>
              <a:rPr lang="en-US" sz="1600" dirty="0" err="1" smtClean="0"/>
              <a:t>Os</a:t>
            </a:r>
            <a:r>
              <a:rPr lang="en-US" sz="1600" dirty="0" smtClean="0"/>
              <a:t> </a:t>
            </a:r>
            <a:r>
              <a:rPr lang="en-US" sz="1600" dirty="0" err="1" smtClean="0"/>
              <a:t>recursos</a:t>
            </a:r>
            <a:r>
              <a:rPr lang="en-US" sz="1600" dirty="0" smtClean="0"/>
              <a:t> </a:t>
            </a:r>
            <a:r>
              <a:rPr lang="en-US" sz="1600" dirty="0" err="1" smtClean="0"/>
              <a:t>transferidos</a:t>
            </a:r>
            <a:r>
              <a:rPr lang="en-US" sz="1600" dirty="0" smtClean="0"/>
              <a:t> à ENTIDADE ESTADUAL no </a:t>
            </a:r>
            <a:r>
              <a:rPr lang="en-US" sz="1600" dirty="0" err="1" smtClean="0"/>
              <a:t>âmbito</a:t>
            </a:r>
            <a:r>
              <a:rPr lang="en-US" sz="1600" dirty="0" smtClean="0"/>
              <a:t> do </a:t>
            </a:r>
            <a:r>
              <a:rPr lang="en-US" sz="1600" dirty="0" err="1" smtClean="0"/>
              <a:t>Programa</a:t>
            </a:r>
            <a:r>
              <a:rPr lang="en-US" sz="1600" dirty="0" smtClean="0"/>
              <a:t> PROGESTÃO </a:t>
            </a:r>
            <a:r>
              <a:rPr lang="en-US" sz="1600" dirty="0" err="1" smtClean="0"/>
              <a:t>não</a:t>
            </a:r>
            <a:r>
              <a:rPr lang="en-US" sz="1600" dirty="0" smtClean="0"/>
              <a:t> </a:t>
            </a:r>
            <a:r>
              <a:rPr lang="en-US" sz="1600" dirty="0" err="1" smtClean="0"/>
              <a:t>estarão</a:t>
            </a:r>
            <a:r>
              <a:rPr lang="en-US" sz="1600" dirty="0" smtClean="0"/>
              <a:t> </a:t>
            </a:r>
            <a:r>
              <a:rPr lang="en-US" sz="1600" dirty="0" err="1" smtClean="0"/>
              <a:t>sujeitos</a:t>
            </a:r>
            <a:r>
              <a:rPr lang="en-US" sz="1600" dirty="0" smtClean="0"/>
              <a:t> à </a:t>
            </a:r>
            <a:r>
              <a:rPr lang="en-US" sz="1600" dirty="0" err="1" smtClean="0"/>
              <a:t>prestação</a:t>
            </a:r>
            <a:r>
              <a:rPr lang="en-US" sz="1600" dirty="0" smtClean="0"/>
              <a:t> de </a:t>
            </a:r>
            <a:r>
              <a:rPr lang="en-US" sz="1600" dirty="0" err="1" smtClean="0"/>
              <a:t>contas</a:t>
            </a:r>
            <a:r>
              <a:rPr lang="en-US" sz="1600" dirty="0" smtClean="0"/>
              <a:t> </a:t>
            </a:r>
            <a:r>
              <a:rPr lang="en-US" sz="1600" dirty="0" err="1" smtClean="0"/>
              <a:t>perante</a:t>
            </a:r>
            <a:r>
              <a:rPr lang="en-US" sz="1600" dirty="0" smtClean="0"/>
              <a:t> a ANA. </a:t>
            </a:r>
            <a:endParaRPr lang="en-US" sz="1600" dirty="0"/>
          </a:p>
        </p:txBody>
      </p:sp>
    </p:spTree>
    <p:extLst>
      <p:ext uri="{BB962C8B-B14F-4D97-AF65-F5344CB8AC3E}">
        <p14:creationId xmlns:p14="http://schemas.microsoft.com/office/powerpoint/2010/main" val="1997800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mplate - Apresentação Gov - 4-3-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844833" y="423331"/>
            <a:ext cx="3108292" cy="400110"/>
          </a:xfrm>
          <a:prstGeom prst="rect">
            <a:avLst/>
          </a:prstGeom>
          <a:noFill/>
        </p:spPr>
        <p:txBody>
          <a:bodyPr wrap="square" rtlCol="0">
            <a:spAutoFit/>
          </a:bodyPr>
          <a:lstStyle/>
          <a:p>
            <a:r>
              <a:rPr lang="en-US" sz="2000" b="1" dirty="0" smtClean="0">
                <a:solidFill>
                  <a:srgbClr val="121873"/>
                </a:solidFill>
              </a:rPr>
              <a:t>CERTIFICAÇÃO DA METAS</a:t>
            </a:r>
            <a:endParaRPr lang="en-US" sz="2000" b="1" dirty="0">
              <a:solidFill>
                <a:srgbClr val="121873"/>
              </a:solidFill>
            </a:endParaRPr>
          </a:p>
        </p:txBody>
      </p:sp>
      <p:sp>
        <p:nvSpPr>
          <p:cNvPr id="5" name="TextBox 4"/>
          <p:cNvSpPr txBox="1"/>
          <p:nvPr/>
        </p:nvSpPr>
        <p:spPr>
          <a:xfrm>
            <a:off x="7000875" y="498730"/>
            <a:ext cx="1982270" cy="307777"/>
          </a:xfrm>
          <a:prstGeom prst="rect">
            <a:avLst/>
          </a:prstGeom>
          <a:noFill/>
        </p:spPr>
        <p:txBody>
          <a:bodyPr wrap="square" rtlCol="0">
            <a:spAutoFit/>
          </a:bodyPr>
          <a:lstStyle/>
          <a:p>
            <a:pPr algn="r"/>
            <a:r>
              <a:rPr lang="en-US" sz="1400" dirty="0" smtClean="0">
                <a:solidFill>
                  <a:srgbClr val="121873"/>
                </a:solidFill>
              </a:rPr>
              <a:t>PROGESTÃO</a:t>
            </a:r>
            <a:endParaRPr lang="en-US" sz="1400" dirty="0">
              <a:solidFill>
                <a:srgbClr val="121873"/>
              </a:solidFill>
            </a:endParaRPr>
          </a:p>
        </p:txBody>
      </p:sp>
      <p:sp>
        <p:nvSpPr>
          <p:cNvPr id="6" name="TextBox 5"/>
          <p:cNvSpPr txBox="1"/>
          <p:nvPr/>
        </p:nvSpPr>
        <p:spPr>
          <a:xfrm>
            <a:off x="2946399" y="1113369"/>
            <a:ext cx="5930902" cy="2800767"/>
          </a:xfrm>
          <a:prstGeom prst="rect">
            <a:avLst/>
          </a:prstGeom>
          <a:noFill/>
        </p:spPr>
        <p:txBody>
          <a:bodyPr wrap="square" rtlCol="0">
            <a:spAutoFit/>
          </a:bodyPr>
          <a:lstStyle/>
          <a:p>
            <a:pPr marL="285750" indent="-285750" algn="just">
              <a:buFontTx/>
              <a:buChar char="-"/>
            </a:pPr>
            <a:r>
              <a:rPr lang="en-US" sz="1600" dirty="0"/>
              <a:t>Para fins de </a:t>
            </a:r>
            <a:r>
              <a:rPr lang="en-US" sz="1600" dirty="0" err="1"/>
              <a:t>certificação</a:t>
            </a:r>
            <a:r>
              <a:rPr lang="en-US" sz="1600" dirty="0"/>
              <a:t> e posterior </a:t>
            </a:r>
            <a:r>
              <a:rPr lang="en-US" sz="1600" dirty="0" err="1"/>
              <a:t>transferência</a:t>
            </a:r>
            <a:r>
              <a:rPr lang="en-US" sz="1600" dirty="0"/>
              <a:t> dos </a:t>
            </a:r>
            <a:r>
              <a:rPr lang="en-US" sz="1600" dirty="0" err="1"/>
              <a:t>recursos</a:t>
            </a:r>
            <a:r>
              <a:rPr lang="en-US" sz="1600" dirty="0"/>
              <a:t> </a:t>
            </a:r>
            <a:r>
              <a:rPr lang="en-US" sz="1600" dirty="0" err="1"/>
              <a:t>financeiros</a:t>
            </a:r>
            <a:r>
              <a:rPr lang="en-US" sz="1600" dirty="0"/>
              <a:t> </a:t>
            </a:r>
            <a:r>
              <a:rPr lang="en-US" sz="1600" dirty="0" err="1"/>
              <a:t>correspondentes</a:t>
            </a:r>
            <a:r>
              <a:rPr lang="en-US" sz="1600" dirty="0"/>
              <a:t>, as </a:t>
            </a:r>
            <a:r>
              <a:rPr lang="en-US" sz="1600" dirty="0" err="1"/>
              <a:t>Entidades</a:t>
            </a:r>
            <a:r>
              <a:rPr lang="en-US" sz="1600" dirty="0"/>
              <a:t> </a:t>
            </a:r>
            <a:r>
              <a:rPr lang="en-US" sz="1600" dirty="0" err="1"/>
              <a:t>Estaduais</a:t>
            </a:r>
            <a:r>
              <a:rPr lang="en-US" sz="1600" dirty="0"/>
              <a:t> </a:t>
            </a:r>
            <a:r>
              <a:rPr lang="en-US" sz="1600" dirty="0" err="1"/>
              <a:t>deverão</a:t>
            </a:r>
            <a:r>
              <a:rPr lang="en-US" sz="1600" dirty="0"/>
              <a:t> </a:t>
            </a:r>
            <a:r>
              <a:rPr lang="en-US" sz="1600" dirty="0" err="1"/>
              <a:t>Encaminhar</a:t>
            </a:r>
            <a:r>
              <a:rPr lang="en-US" sz="1600" dirty="0"/>
              <a:t> à ANA, </a:t>
            </a:r>
            <a:r>
              <a:rPr lang="en-US" sz="1600" dirty="0" err="1"/>
              <a:t>até</a:t>
            </a:r>
            <a:r>
              <a:rPr lang="en-US" sz="1600" dirty="0"/>
              <a:t> o </a:t>
            </a:r>
            <a:r>
              <a:rPr lang="en-US" sz="1600" dirty="0" err="1"/>
              <a:t>dia</a:t>
            </a:r>
            <a:r>
              <a:rPr lang="en-US" sz="1600" dirty="0"/>
              <a:t> 31 de </a:t>
            </a:r>
            <a:r>
              <a:rPr lang="en-US" sz="1600" dirty="0" err="1"/>
              <a:t>março</a:t>
            </a:r>
            <a:r>
              <a:rPr lang="en-US" sz="1600" dirty="0"/>
              <a:t>, </a:t>
            </a:r>
            <a:r>
              <a:rPr lang="en-US" sz="1600" dirty="0" err="1"/>
              <a:t>seus</a:t>
            </a:r>
            <a:r>
              <a:rPr lang="en-US" sz="1600" dirty="0"/>
              <a:t> </a:t>
            </a:r>
            <a:r>
              <a:rPr lang="en-US" sz="1600" dirty="0" err="1"/>
              <a:t>respectivos</a:t>
            </a:r>
            <a:r>
              <a:rPr lang="en-US" sz="1600" dirty="0"/>
              <a:t> RELATÓRIOS PROGESTÃO </a:t>
            </a:r>
            <a:r>
              <a:rPr lang="en-US" sz="1600" dirty="0" err="1"/>
              <a:t>referentes</a:t>
            </a:r>
            <a:r>
              <a:rPr lang="en-US" sz="1600" dirty="0"/>
              <a:t> </a:t>
            </a:r>
            <a:r>
              <a:rPr lang="en-US" sz="1600" dirty="0" err="1"/>
              <a:t>ao</a:t>
            </a:r>
            <a:r>
              <a:rPr lang="en-US" sz="1600" dirty="0"/>
              <a:t> </a:t>
            </a:r>
            <a:r>
              <a:rPr lang="en-US" sz="1600" dirty="0" err="1"/>
              <a:t>cumprimento</a:t>
            </a:r>
            <a:r>
              <a:rPr lang="en-US" sz="1600" dirty="0"/>
              <a:t> das </a:t>
            </a:r>
            <a:r>
              <a:rPr lang="en-US" sz="1600" dirty="0" err="1"/>
              <a:t>metas</a:t>
            </a:r>
            <a:r>
              <a:rPr lang="en-US" sz="1600" dirty="0"/>
              <a:t> de </a:t>
            </a:r>
            <a:r>
              <a:rPr lang="en-US" sz="1600" dirty="0" err="1"/>
              <a:t>cooperação</a:t>
            </a:r>
            <a:r>
              <a:rPr lang="en-US" sz="1600" dirty="0"/>
              <a:t> </a:t>
            </a:r>
            <a:r>
              <a:rPr lang="en-US" sz="1600" dirty="0" err="1"/>
              <a:t>federativa</a:t>
            </a:r>
            <a:r>
              <a:rPr lang="en-US" sz="1600" dirty="0"/>
              <a:t> do </a:t>
            </a:r>
            <a:r>
              <a:rPr lang="en-US" sz="1600" dirty="0" err="1"/>
              <a:t>ano</a:t>
            </a:r>
            <a:r>
              <a:rPr lang="en-US" sz="1600" dirty="0"/>
              <a:t> anterior.</a:t>
            </a:r>
          </a:p>
          <a:p>
            <a:pPr marL="285750" indent="-285750" algn="just">
              <a:buFontTx/>
              <a:buChar char="-"/>
            </a:pPr>
            <a:endParaRPr lang="en-US" sz="1600" dirty="0" smtClean="0"/>
          </a:p>
          <a:p>
            <a:pPr algn="just"/>
            <a:endParaRPr lang="en-US" sz="1600" dirty="0"/>
          </a:p>
          <a:p>
            <a:pPr marL="285750" indent="-285750" algn="just">
              <a:buFontTx/>
              <a:buChar char="-"/>
            </a:pPr>
            <a:r>
              <a:rPr lang="en-US" sz="1600" dirty="0" smtClean="0"/>
              <a:t>As </a:t>
            </a:r>
            <a:r>
              <a:rPr lang="en-US" sz="1600" dirty="0" err="1" smtClean="0"/>
              <a:t>Entidades</a:t>
            </a:r>
            <a:r>
              <a:rPr lang="en-US" sz="1600" dirty="0" smtClean="0"/>
              <a:t> </a:t>
            </a:r>
            <a:r>
              <a:rPr lang="en-US" sz="1600" dirty="0" err="1" smtClean="0"/>
              <a:t>Estaduais</a:t>
            </a:r>
            <a:r>
              <a:rPr lang="en-US" sz="1600" dirty="0" smtClean="0"/>
              <a:t> </a:t>
            </a:r>
            <a:r>
              <a:rPr lang="en-US" sz="1600" dirty="0" err="1" smtClean="0"/>
              <a:t>deverão</a:t>
            </a:r>
            <a:r>
              <a:rPr lang="en-US" sz="1600" dirty="0" smtClean="0"/>
              <a:t> </a:t>
            </a:r>
            <a:r>
              <a:rPr lang="en-US" sz="1600" dirty="0" err="1" smtClean="0"/>
              <a:t>encaminhar</a:t>
            </a:r>
            <a:r>
              <a:rPr lang="en-US" sz="1600" dirty="0" smtClean="0"/>
              <a:t> </a:t>
            </a:r>
            <a:r>
              <a:rPr lang="en-US" sz="1600" dirty="0"/>
              <a:t>à ANA, </a:t>
            </a:r>
            <a:r>
              <a:rPr lang="en-US" sz="1600" dirty="0" err="1"/>
              <a:t>até</a:t>
            </a:r>
            <a:r>
              <a:rPr lang="en-US" sz="1600" dirty="0"/>
              <a:t> 30 de </a:t>
            </a:r>
            <a:r>
              <a:rPr lang="en-US" sz="1600" dirty="0" err="1"/>
              <a:t>abril</a:t>
            </a:r>
            <a:r>
              <a:rPr lang="en-US" sz="1600" dirty="0"/>
              <a:t>, </a:t>
            </a:r>
            <a:r>
              <a:rPr lang="en-US" sz="1600" dirty="0" err="1"/>
              <a:t>seus</a:t>
            </a:r>
            <a:r>
              <a:rPr lang="en-US" sz="1600" dirty="0"/>
              <a:t> </a:t>
            </a:r>
            <a:r>
              <a:rPr lang="en-US" sz="1600" dirty="0" err="1"/>
              <a:t>respectivos</a:t>
            </a:r>
            <a:r>
              <a:rPr lang="en-US" sz="1600" dirty="0"/>
              <a:t> FORMULÁRIOS DE AUTOAVALIAÇÃO, com as </a:t>
            </a:r>
            <a:r>
              <a:rPr lang="en-US" sz="1600" dirty="0" err="1"/>
              <a:t>justificativas</a:t>
            </a:r>
            <a:r>
              <a:rPr lang="en-US" sz="1600" dirty="0"/>
              <a:t> e </a:t>
            </a:r>
            <a:r>
              <a:rPr lang="en-US" sz="1600" dirty="0" err="1"/>
              <a:t>esclarecimentos</a:t>
            </a:r>
            <a:r>
              <a:rPr lang="en-US" sz="1600" dirty="0"/>
              <a:t> </a:t>
            </a:r>
            <a:r>
              <a:rPr lang="en-US" sz="1600" dirty="0" err="1"/>
              <a:t>pertinentes</a:t>
            </a:r>
            <a:r>
              <a:rPr lang="en-US" sz="1600" dirty="0"/>
              <a:t>, </a:t>
            </a:r>
            <a:r>
              <a:rPr lang="en-US" sz="1600" dirty="0" err="1"/>
              <a:t>devidamente</a:t>
            </a:r>
            <a:r>
              <a:rPr lang="en-US" sz="1600" dirty="0"/>
              <a:t> </a:t>
            </a:r>
            <a:r>
              <a:rPr lang="en-US" sz="1600" dirty="0" err="1"/>
              <a:t>aprovado</a:t>
            </a:r>
            <a:r>
              <a:rPr lang="en-US" sz="1600" dirty="0"/>
              <a:t> </a:t>
            </a:r>
            <a:r>
              <a:rPr lang="en-US" sz="1600" dirty="0" err="1"/>
              <a:t>pelo</a:t>
            </a:r>
            <a:r>
              <a:rPr lang="en-US" sz="1600" dirty="0"/>
              <a:t> CONSELHO ESTADUAL DE RECURSOS HÍDRICOS. </a:t>
            </a:r>
          </a:p>
        </p:txBody>
      </p:sp>
    </p:spTree>
    <p:extLst>
      <p:ext uri="{BB962C8B-B14F-4D97-AF65-F5344CB8AC3E}">
        <p14:creationId xmlns:p14="http://schemas.microsoft.com/office/powerpoint/2010/main" val="113082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mplate - Apresentação Gov - 4-3-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844833" y="423331"/>
            <a:ext cx="3108292" cy="400110"/>
          </a:xfrm>
          <a:prstGeom prst="rect">
            <a:avLst/>
          </a:prstGeom>
          <a:noFill/>
        </p:spPr>
        <p:txBody>
          <a:bodyPr wrap="square" rtlCol="0">
            <a:spAutoFit/>
          </a:bodyPr>
          <a:lstStyle/>
          <a:p>
            <a:r>
              <a:rPr lang="en-US" sz="2000" b="1" dirty="0" smtClean="0">
                <a:solidFill>
                  <a:srgbClr val="121873"/>
                </a:solidFill>
              </a:rPr>
              <a:t>METAS FEDERATIVAS - 2016</a:t>
            </a:r>
            <a:endParaRPr lang="en-US" sz="2000" b="1" dirty="0">
              <a:solidFill>
                <a:srgbClr val="121873"/>
              </a:solidFill>
            </a:endParaRPr>
          </a:p>
        </p:txBody>
      </p:sp>
      <p:sp>
        <p:nvSpPr>
          <p:cNvPr id="5" name="TextBox 4"/>
          <p:cNvSpPr txBox="1"/>
          <p:nvPr/>
        </p:nvSpPr>
        <p:spPr>
          <a:xfrm>
            <a:off x="7000875" y="498730"/>
            <a:ext cx="1982270" cy="307777"/>
          </a:xfrm>
          <a:prstGeom prst="rect">
            <a:avLst/>
          </a:prstGeom>
          <a:noFill/>
        </p:spPr>
        <p:txBody>
          <a:bodyPr wrap="square" rtlCol="0">
            <a:spAutoFit/>
          </a:bodyPr>
          <a:lstStyle/>
          <a:p>
            <a:pPr algn="r"/>
            <a:r>
              <a:rPr lang="en-US" sz="1400" dirty="0" smtClean="0">
                <a:solidFill>
                  <a:srgbClr val="121873"/>
                </a:solidFill>
              </a:rPr>
              <a:t>PROGESTÃO</a:t>
            </a:r>
            <a:endParaRPr lang="en-US" sz="1400" dirty="0">
              <a:solidFill>
                <a:srgbClr val="121873"/>
              </a:solidFill>
            </a:endParaRPr>
          </a:p>
        </p:txBody>
      </p:sp>
      <p:sp>
        <p:nvSpPr>
          <p:cNvPr id="2" name="Retângulo 1"/>
          <p:cNvSpPr/>
          <p:nvPr/>
        </p:nvSpPr>
        <p:spPr>
          <a:xfrm>
            <a:off x="171450" y="423331"/>
            <a:ext cx="1828800" cy="646331"/>
          </a:xfrm>
          <a:prstGeom prst="rect">
            <a:avLst/>
          </a:prstGeom>
        </p:spPr>
        <p:txBody>
          <a:bodyPr wrap="square">
            <a:spAutoFit/>
          </a:bodyPr>
          <a:lstStyle/>
          <a:p>
            <a:r>
              <a:rPr lang="pt-BR" sz="1200" dirty="0"/>
              <a:t>META 1.1 – INTEGRAÇÃO DOS DADOS DE USUÁRIOS DE RECURSOS HÍDRICOS</a:t>
            </a: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129" y="1161782"/>
            <a:ext cx="5886450" cy="476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aixaDeTexto 6"/>
          <p:cNvSpPr txBox="1"/>
          <p:nvPr/>
        </p:nvSpPr>
        <p:spPr>
          <a:xfrm>
            <a:off x="6353175" y="2379881"/>
            <a:ext cx="2486025" cy="923330"/>
          </a:xfrm>
          <a:prstGeom prst="rect">
            <a:avLst/>
          </a:prstGeom>
          <a:solidFill>
            <a:srgbClr val="00B050"/>
          </a:solidFill>
        </p:spPr>
        <p:txBody>
          <a:bodyPr wrap="square" rtlCol="0">
            <a:spAutoFit/>
          </a:bodyPr>
          <a:lstStyle/>
          <a:p>
            <a:pPr algn="ctr"/>
            <a:r>
              <a:rPr lang="pt-BR" dirty="0" smtClean="0"/>
              <a:t>Meta cumprida, 100% dos usuários incluídos (1.325)</a:t>
            </a:r>
            <a:endParaRPr lang="pt-BR" dirty="0"/>
          </a:p>
        </p:txBody>
      </p:sp>
      <p:sp>
        <p:nvSpPr>
          <p:cNvPr id="8" name="CaixaDeTexto 7"/>
          <p:cNvSpPr txBox="1"/>
          <p:nvPr/>
        </p:nvSpPr>
        <p:spPr>
          <a:xfrm>
            <a:off x="6353175" y="4151531"/>
            <a:ext cx="2486025" cy="369332"/>
          </a:xfrm>
          <a:prstGeom prst="rect">
            <a:avLst/>
          </a:prstGeom>
          <a:solidFill>
            <a:srgbClr val="00B050"/>
          </a:solidFill>
        </p:spPr>
        <p:txBody>
          <a:bodyPr wrap="square" rtlCol="0">
            <a:spAutoFit/>
          </a:bodyPr>
          <a:lstStyle/>
          <a:p>
            <a:pPr algn="ctr"/>
            <a:r>
              <a:rPr lang="pt-BR" dirty="0" smtClean="0"/>
              <a:t>96,4%, 3.283 incluídos</a:t>
            </a:r>
            <a:endParaRPr lang="pt-BR" dirty="0"/>
          </a:p>
        </p:txBody>
      </p:sp>
    </p:spTree>
    <p:extLst>
      <p:ext uri="{BB962C8B-B14F-4D97-AF65-F5344CB8AC3E}">
        <p14:creationId xmlns:p14="http://schemas.microsoft.com/office/powerpoint/2010/main" val="2482702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mplate - Apresentação Gov - 4-3-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844833" y="423331"/>
            <a:ext cx="3108292" cy="400110"/>
          </a:xfrm>
          <a:prstGeom prst="rect">
            <a:avLst/>
          </a:prstGeom>
          <a:noFill/>
        </p:spPr>
        <p:txBody>
          <a:bodyPr wrap="square" rtlCol="0">
            <a:spAutoFit/>
          </a:bodyPr>
          <a:lstStyle/>
          <a:p>
            <a:r>
              <a:rPr lang="en-US" sz="2000" b="1" dirty="0" smtClean="0">
                <a:solidFill>
                  <a:srgbClr val="121873"/>
                </a:solidFill>
              </a:rPr>
              <a:t>METAS FEDERATIVAS - 2015</a:t>
            </a:r>
            <a:endParaRPr lang="en-US" sz="2000" b="1" dirty="0">
              <a:solidFill>
                <a:srgbClr val="121873"/>
              </a:solidFill>
            </a:endParaRPr>
          </a:p>
        </p:txBody>
      </p:sp>
      <p:sp>
        <p:nvSpPr>
          <p:cNvPr id="5" name="TextBox 4"/>
          <p:cNvSpPr txBox="1"/>
          <p:nvPr/>
        </p:nvSpPr>
        <p:spPr>
          <a:xfrm>
            <a:off x="7000875" y="498730"/>
            <a:ext cx="1982270" cy="307777"/>
          </a:xfrm>
          <a:prstGeom prst="rect">
            <a:avLst/>
          </a:prstGeom>
          <a:noFill/>
        </p:spPr>
        <p:txBody>
          <a:bodyPr wrap="square" rtlCol="0">
            <a:spAutoFit/>
          </a:bodyPr>
          <a:lstStyle/>
          <a:p>
            <a:pPr algn="r"/>
            <a:r>
              <a:rPr lang="en-US" sz="1400" dirty="0" smtClean="0">
                <a:solidFill>
                  <a:srgbClr val="121873"/>
                </a:solidFill>
              </a:rPr>
              <a:t>PROGESTÃO</a:t>
            </a:r>
            <a:endParaRPr lang="en-US" sz="1400" dirty="0">
              <a:solidFill>
                <a:srgbClr val="121873"/>
              </a:solidFill>
            </a:endParaRPr>
          </a:p>
        </p:txBody>
      </p:sp>
      <p:sp>
        <p:nvSpPr>
          <p:cNvPr id="2" name="Retângulo 1"/>
          <p:cNvSpPr/>
          <p:nvPr/>
        </p:nvSpPr>
        <p:spPr>
          <a:xfrm>
            <a:off x="76200" y="1123682"/>
            <a:ext cx="1828800" cy="830997"/>
          </a:xfrm>
          <a:prstGeom prst="rect">
            <a:avLst/>
          </a:prstGeom>
        </p:spPr>
        <p:txBody>
          <a:bodyPr wrap="square">
            <a:spAutoFit/>
          </a:bodyPr>
          <a:lstStyle/>
          <a:p>
            <a:r>
              <a:rPr lang="pt-BR" sz="1200" dirty="0"/>
              <a:t>META 1.2 – COMPARTILHAMENTO DE INFORMAÇÕES SOBRE ÁGUAS SUBTERRÂNEAS</a:t>
            </a:r>
          </a:p>
        </p:txBody>
      </p:sp>
      <p:sp>
        <p:nvSpPr>
          <p:cNvPr id="6" name="CaixaDeTexto 5"/>
          <p:cNvSpPr txBox="1"/>
          <p:nvPr/>
        </p:nvSpPr>
        <p:spPr>
          <a:xfrm>
            <a:off x="2619375" y="1238249"/>
            <a:ext cx="2600325" cy="646331"/>
          </a:xfrm>
          <a:prstGeom prst="rect">
            <a:avLst/>
          </a:prstGeom>
          <a:noFill/>
        </p:spPr>
        <p:txBody>
          <a:bodyPr wrap="square" rtlCol="0">
            <a:spAutoFit/>
          </a:bodyPr>
          <a:lstStyle/>
          <a:p>
            <a:r>
              <a:rPr lang="pt-BR" dirty="0" smtClean="0"/>
              <a:t>META: Inserção de 424 poços no CNARH 40</a:t>
            </a:r>
            <a:endParaRPr lang="pt-BR" dirty="0"/>
          </a:p>
        </p:txBody>
      </p:sp>
      <p:sp>
        <p:nvSpPr>
          <p:cNvPr id="7" name="Retângulo 6"/>
          <p:cNvSpPr/>
          <p:nvPr/>
        </p:nvSpPr>
        <p:spPr>
          <a:xfrm>
            <a:off x="76200" y="2326243"/>
            <a:ext cx="1590675" cy="830997"/>
          </a:xfrm>
          <a:prstGeom prst="rect">
            <a:avLst/>
          </a:prstGeom>
        </p:spPr>
        <p:txBody>
          <a:bodyPr wrap="square">
            <a:spAutoFit/>
          </a:bodyPr>
          <a:lstStyle/>
          <a:p>
            <a:r>
              <a:rPr lang="pt-BR" sz="1200" dirty="0"/>
              <a:t>META 1.3 – CONTRIBUIÇÃO PARA DIFUSÃO DO CONHECIMENTO</a:t>
            </a:r>
          </a:p>
        </p:txBody>
      </p:sp>
      <p:sp>
        <p:nvSpPr>
          <p:cNvPr id="8" name="Retângulo 7"/>
          <p:cNvSpPr/>
          <p:nvPr/>
        </p:nvSpPr>
        <p:spPr>
          <a:xfrm>
            <a:off x="2714625" y="2354818"/>
            <a:ext cx="3238499" cy="1477328"/>
          </a:xfrm>
          <a:prstGeom prst="rect">
            <a:avLst/>
          </a:prstGeom>
        </p:spPr>
        <p:txBody>
          <a:bodyPr wrap="square">
            <a:spAutoFit/>
          </a:bodyPr>
          <a:lstStyle/>
          <a:p>
            <a:pPr algn="just"/>
            <a:r>
              <a:rPr lang="pt-BR" dirty="0" smtClean="0"/>
              <a:t>META: Compartilhamento </a:t>
            </a:r>
            <a:r>
              <a:rPr lang="pt-BR" dirty="0"/>
              <a:t>de informações sobre a situação da gestão de águas para subsidiar o relatório “Conjuntura dos Recursos Hídricos”</a:t>
            </a:r>
          </a:p>
        </p:txBody>
      </p:sp>
      <p:sp>
        <p:nvSpPr>
          <p:cNvPr id="11" name="CaixaDeTexto 10"/>
          <p:cNvSpPr txBox="1"/>
          <p:nvPr/>
        </p:nvSpPr>
        <p:spPr>
          <a:xfrm>
            <a:off x="6334125" y="1196964"/>
            <a:ext cx="2486025" cy="646331"/>
          </a:xfrm>
          <a:prstGeom prst="rect">
            <a:avLst/>
          </a:prstGeom>
          <a:solidFill>
            <a:srgbClr val="00B050"/>
          </a:solidFill>
        </p:spPr>
        <p:txBody>
          <a:bodyPr wrap="square" rtlCol="0">
            <a:spAutoFit/>
          </a:bodyPr>
          <a:lstStyle/>
          <a:p>
            <a:pPr algn="ctr"/>
            <a:r>
              <a:rPr lang="pt-BR" dirty="0" smtClean="0"/>
              <a:t>Meta cumprida, 464 poços inseridos</a:t>
            </a:r>
            <a:endParaRPr lang="pt-BR" dirty="0"/>
          </a:p>
        </p:txBody>
      </p:sp>
      <p:sp>
        <p:nvSpPr>
          <p:cNvPr id="12" name="CaixaDeTexto 11"/>
          <p:cNvSpPr txBox="1"/>
          <p:nvPr/>
        </p:nvSpPr>
        <p:spPr>
          <a:xfrm>
            <a:off x="6324599" y="2473314"/>
            <a:ext cx="2486025" cy="923330"/>
          </a:xfrm>
          <a:prstGeom prst="rect">
            <a:avLst/>
          </a:prstGeom>
          <a:solidFill>
            <a:srgbClr val="00B050"/>
          </a:solidFill>
        </p:spPr>
        <p:txBody>
          <a:bodyPr wrap="square" rtlCol="0">
            <a:spAutoFit/>
          </a:bodyPr>
          <a:lstStyle/>
          <a:p>
            <a:pPr algn="ctr"/>
            <a:r>
              <a:rPr lang="pt-BR" dirty="0" smtClean="0"/>
              <a:t>Meta cumprida, informações repassadas em Out 2016</a:t>
            </a:r>
            <a:endParaRPr lang="pt-BR" dirty="0"/>
          </a:p>
        </p:txBody>
      </p:sp>
      <p:pic>
        <p:nvPicPr>
          <p:cNvPr id="13" name="Imagem 12"/>
          <p:cNvPicPr/>
          <p:nvPr/>
        </p:nvPicPr>
        <p:blipFill>
          <a:blip r:embed="rId4">
            <a:extLst>
              <a:ext uri="{28A0092B-C50C-407E-A947-70E740481C1C}">
                <a14:useLocalDpi xmlns:a14="http://schemas.microsoft.com/office/drawing/2010/main" val="0"/>
              </a:ext>
            </a:extLst>
          </a:blip>
          <a:srcRect/>
          <a:stretch>
            <a:fillRect/>
          </a:stretch>
        </p:blipFill>
        <p:spPr bwMode="auto">
          <a:xfrm>
            <a:off x="1495425" y="3832146"/>
            <a:ext cx="5023802" cy="2715278"/>
          </a:xfrm>
          <a:prstGeom prst="rect">
            <a:avLst/>
          </a:prstGeom>
          <a:noFill/>
          <a:ln>
            <a:noFill/>
          </a:ln>
        </p:spPr>
      </p:pic>
    </p:spTree>
    <p:extLst>
      <p:ext uri="{BB962C8B-B14F-4D97-AF65-F5344CB8AC3E}">
        <p14:creationId xmlns:p14="http://schemas.microsoft.com/office/powerpoint/2010/main" val="1241894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Template - Apresentação Gov - 4-3-0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tângulo 3"/>
          <p:cNvSpPr/>
          <p:nvPr/>
        </p:nvSpPr>
        <p:spPr>
          <a:xfrm>
            <a:off x="142874" y="157045"/>
            <a:ext cx="1643063" cy="1015663"/>
          </a:xfrm>
          <a:prstGeom prst="rect">
            <a:avLst/>
          </a:prstGeom>
        </p:spPr>
        <p:txBody>
          <a:bodyPr wrap="square">
            <a:spAutoFit/>
          </a:bodyPr>
          <a:lstStyle/>
          <a:p>
            <a:r>
              <a:rPr lang="pt-BR" sz="1200" dirty="0" smtClean="0"/>
              <a:t>META </a:t>
            </a:r>
            <a:r>
              <a:rPr lang="pt-BR" sz="1200" dirty="0"/>
              <a:t>1.4 – PREVENÇÃO DE EVENTOS HIDROLÓGICOS CRÍTICOS</a:t>
            </a:r>
          </a:p>
        </p:txBody>
      </p:sp>
      <p:sp>
        <p:nvSpPr>
          <p:cNvPr id="5" name="Retângulo 4"/>
          <p:cNvSpPr/>
          <p:nvPr/>
        </p:nvSpPr>
        <p:spPr>
          <a:xfrm>
            <a:off x="2838450" y="52270"/>
            <a:ext cx="5610225" cy="923330"/>
          </a:xfrm>
          <a:prstGeom prst="rect">
            <a:avLst/>
          </a:prstGeom>
        </p:spPr>
        <p:txBody>
          <a:bodyPr wrap="square">
            <a:spAutoFit/>
          </a:bodyPr>
          <a:lstStyle/>
          <a:p>
            <a:pPr algn="just"/>
            <a:r>
              <a:rPr lang="pt-BR" dirty="0" smtClean="0"/>
              <a:t>META: produção </a:t>
            </a:r>
            <a:r>
              <a:rPr lang="pt-BR" dirty="0"/>
              <a:t>de boletins </a:t>
            </a:r>
            <a:r>
              <a:rPr lang="pt-BR" dirty="0" smtClean="0"/>
              <a:t>diários e o Índice </a:t>
            </a:r>
            <a:r>
              <a:rPr lang="pt-BR" dirty="0"/>
              <a:t>de Transmissão e Disponibilização de Dados Telemétricos (ITD) maior ou igual a 80%.</a:t>
            </a:r>
          </a:p>
        </p:txBody>
      </p:sp>
      <p:pic>
        <p:nvPicPr>
          <p:cNvPr id="6" name="Imagem 5"/>
          <p:cNvPicPr/>
          <p:nvPr/>
        </p:nvPicPr>
        <p:blipFill>
          <a:blip r:embed="rId3">
            <a:extLst>
              <a:ext uri="{28A0092B-C50C-407E-A947-70E740481C1C}">
                <a14:useLocalDpi xmlns:a14="http://schemas.microsoft.com/office/drawing/2010/main" val="0"/>
              </a:ext>
            </a:extLst>
          </a:blip>
          <a:srcRect/>
          <a:stretch>
            <a:fillRect/>
          </a:stretch>
        </p:blipFill>
        <p:spPr bwMode="auto">
          <a:xfrm>
            <a:off x="142874" y="1895475"/>
            <a:ext cx="4243228" cy="2874645"/>
          </a:xfrm>
          <a:prstGeom prst="rect">
            <a:avLst/>
          </a:prstGeom>
          <a:noFill/>
          <a:ln>
            <a:noFill/>
          </a:ln>
        </p:spPr>
      </p:pic>
      <p:pic>
        <p:nvPicPr>
          <p:cNvPr id="7" name="Imagem 6"/>
          <p:cNvPicPr/>
          <p:nvPr/>
        </p:nvPicPr>
        <p:blipFill>
          <a:blip r:embed="rId4">
            <a:extLst>
              <a:ext uri="{28A0092B-C50C-407E-A947-70E740481C1C}">
                <a14:useLocalDpi xmlns:a14="http://schemas.microsoft.com/office/drawing/2010/main" val="0"/>
              </a:ext>
            </a:extLst>
          </a:blip>
          <a:srcRect/>
          <a:stretch>
            <a:fillRect/>
          </a:stretch>
        </p:blipFill>
        <p:spPr bwMode="auto">
          <a:xfrm>
            <a:off x="142874" y="4788217"/>
            <a:ext cx="4243229" cy="287655"/>
          </a:xfrm>
          <a:prstGeom prst="rect">
            <a:avLst/>
          </a:prstGeom>
          <a:noFill/>
          <a:ln>
            <a:noFill/>
          </a:ln>
        </p:spPr>
      </p:pic>
      <p:pic>
        <p:nvPicPr>
          <p:cNvPr id="8" name="Imagem 7"/>
          <p:cNvPicPr/>
          <p:nvPr/>
        </p:nvPicPr>
        <p:blipFill>
          <a:blip r:embed="rId5">
            <a:extLst>
              <a:ext uri="{28A0092B-C50C-407E-A947-70E740481C1C}">
                <a14:useLocalDpi xmlns:a14="http://schemas.microsoft.com/office/drawing/2010/main" val="0"/>
              </a:ext>
            </a:extLst>
          </a:blip>
          <a:srcRect/>
          <a:stretch>
            <a:fillRect/>
          </a:stretch>
        </p:blipFill>
        <p:spPr bwMode="auto">
          <a:xfrm>
            <a:off x="4457700" y="1895475"/>
            <a:ext cx="4212353" cy="3216592"/>
          </a:xfrm>
          <a:prstGeom prst="rect">
            <a:avLst/>
          </a:prstGeom>
          <a:noFill/>
          <a:ln>
            <a:noFill/>
          </a:ln>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6849" y="5215713"/>
            <a:ext cx="6641305" cy="1510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15609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mplate - Apresentação Gov - 4-3-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844833" y="423331"/>
            <a:ext cx="3108292" cy="400110"/>
          </a:xfrm>
          <a:prstGeom prst="rect">
            <a:avLst/>
          </a:prstGeom>
          <a:noFill/>
        </p:spPr>
        <p:txBody>
          <a:bodyPr wrap="square" rtlCol="0">
            <a:spAutoFit/>
          </a:bodyPr>
          <a:lstStyle/>
          <a:p>
            <a:r>
              <a:rPr lang="en-US" sz="2000" b="1" dirty="0" smtClean="0">
                <a:solidFill>
                  <a:srgbClr val="121873"/>
                </a:solidFill>
              </a:rPr>
              <a:t>METAS FEDERATIVAS - 2015</a:t>
            </a:r>
            <a:endParaRPr lang="en-US" sz="2000" b="1" dirty="0">
              <a:solidFill>
                <a:srgbClr val="121873"/>
              </a:solidFill>
            </a:endParaRPr>
          </a:p>
        </p:txBody>
      </p:sp>
      <p:sp>
        <p:nvSpPr>
          <p:cNvPr id="5" name="TextBox 4"/>
          <p:cNvSpPr txBox="1"/>
          <p:nvPr/>
        </p:nvSpPr>
        <p:spPr>
          <a:xfrm>
            <a:off x="7000875" y="498730"/>
            <a:ext cx="1982270" cy="307777"/>
          </a:xfrm>
          <a:prstGeom prst="rect">
            <a:avLst/>
          </a:prstGeom>
          <a:noFill/>
        </p:spPr>
        <p:txBody>
          <a:bodyPr wrap="square" rtlCol="0">
            <a:spAutoFit/>
          </a:bodyPr>
          <a:lstStyle/>
          <a:p>
            <a:pPr algn="r"/>
            <a:r>
              <a:rPr lang="en-US" sz="1400" dirty="0" smtClean="0">
                <a:solidFill>
                  <a:srgbClr val="121873"/>
                </a:solidFill>
              </a:rPr>
              <a:t>PROGESTÃO</a:t>
            </a:r>
            <a:endParaRPr lang="en-US" sz="1400" dirty="0">
              <a:solidFill>
                <a:srgbClr val="121873"/>
              </a:solidFill>
            </a:endParaRPr>
          </a:p>
        </p:txBody>
      </p:sp>
      <p:sp>
        <p:nvSpPr>
          <p:cNvPr id="11" name="Retângulo 10"/>
          <p:cNvSpPr/>
          <p:nvPr/>
        </p:nvSpPr>
        <p:spPr>
          <a:xfrm>
            <a:off x="171450" y="1400860"/>
            <a:ext cx="2200275" cy="461665"/>
          </a:xfrm>
          <a:prstGeom prst="rect">
            <a:avLst/>
          </a:prstGeom>
        </p:spPr>
        <p:txBody>
          <a:bodyPr wrap="square">
            <a:spAutoFit/>
          </a:bodyPr>
          <a:lstStyle/>
          <a:p>
            <a:r>
              <a:rPr lang="pt-BR" sz="1200" dirty="0"/>
              <a:t>META 1.5 – ATUAÇÃO PARA SEGURANÇA DE BARRAGENS</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450" y="2109788"/>
            <a:ext cx="57816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aixaDeTexto 1"/>
          <p:cNvSpPr txBox="1"/>
          <p:nvPr/>
        </p:nvSpPr>
        <p:spPr>
          <a:xfrm>
            <a:off x="6115049" y="2019956"/>
            <a:ext cx="2266950" cy="523220"/>
          </a:xfrm>
          <a:prstGeom prst="rect">
            <a:avLst/>
          </a:prstGeom>
          <a:solidFill>
            <a:srgbClr val="00B050"/>
          </a:solidFill>
        </p:spPr>
        <p:txBody>
          <a:bodyPr wrap="square" rtlCol="0">
            <a:spAutoFit/>
          </a:bodyPr>
          <a:lstStyle/>
          <a:p>
            <a:r>
              <a:rPr lang="pt-BR" sz="1400" dirty="0" smtClean="0"/>
              <a:t>Cumprida, 175 barragens cadastradas e classificadas</a:t>
            </a:r>
            <a:endParaRPr lang="pt-BR" sz="1400" dirty="0"/>
          </a:p>
        </p:txBody>
      </p:sp>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799" y="2743200"/>
            <a:ext cx="5810250"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CaixaDeTexto 11"/>
          <p:cNvSpPr txBox="1"/>
          <p:nvPr/>
        </p:nvSpPr>
        <p:spPr>
          <a:xfrm>
            <a:off x="6115049" y="2662565"/>
            <a:ext cx="2266950" cy="523220"/>
          </a:xfrm>
          <a:prstGeom prst="rect">
            <a:avLst/>
          </a:prstGeom>
          <a:solidFill>
            <a:srgbClr val="00B050"/>
          </a:solidFill>
        </p:spPr>
        <p:txBody>
          <a:bodyPr wrap="square" rtlCol="0">
            <a:spAutoFit/>
          </a:bodyPr>
          <a:lstStyle/>
          <a:p>
            <a:r>
              <a:rPr lang="pt-BR" sz="1400" dirty="0" smtClean="0"/>
              <a:t>Cumprida, </a:t>
            </a:r>
            <a:r>
              <a:rPr lang="pt-BR" sz="1400" dirty="0" err="1" smtClean="0"/>
              <a:t>Resoluçao</a:t>
            </a:r>
            <a:r>
              <a:rPr lang="pt-BR" sz="1400" dirty="0" smtClean="0"/>
              <a:t> CEHIDRO 88 de 15/12/2016</a:t>
            </a:r>
            <a:endParaRPr lang="pt-BR" sz="1400" dirty="0"/>
          </a:p>
        </p:txBody>
      </p:sp>
      <p:pic>
        <p:nvPicPr>
          <p:cNvPr id="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362" y="3286125"/>
            <a:ext cx="565785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CaixaDeTexto 12"/>
          <p:cNvSpPr txBox="1"/>
          <p:nvPr/>
        </p:nvSpPr>
        <p:spPr>
          <a:xfrm>
            <a:off x="6115049" y="3338185"/>
            <a:ext cx="2266950" cy="307777"/>
          </a:xfrm>
          <a:prstGeom prst="rect">
            <a:avLst/>
          </a:prstGeom>
          <a:solidFill>
            <a:srgbClr val="00B050"/>
          </a:solidFill>
        </p:spPr>
        <p:txBody>
          <a:bodyPr wrap="square" rtlCol="0">
            <a:spAutoFit/>
          </a:bodyPr>
          <a:lstStyle/>
          <a:p>
            <a:r>
              <a:rPr lang="pt-BR" sz="1400" dirty="0" smtClean="0"/>
              <a:t>Cumprida em 23/03/2017</a:t>
            </a:r>
            <a:endParaRPr lang="pt-BR" sz="1400" dirty="0"/>
          </a:p>
        </p:txBody>
      </p:sp>
      <p:pic>
        <p:nvPicPr>
          <p:cNvPr id="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52600" y="3749932"/>
            <a:ext cx="4681535" cy="2647296"/>
          </a:xfrm>
          <a:prstGeom prst="rect">
            <a:avLst/>
          </a:prstGeom>
          <a:noFill/>
          <a:ln w="9525">
            <a:solidFill>
              <a:srgbClr val="00B05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97101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Template - Apresentação Gov - 4-3-0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1" y="1285875"/>
            <a:ext cx="6086475" cy="163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aixaDeTexto 5"/>
          <p:cNvSpPr txBox="1"/>
          <p:nvPr/>
        </p:nvSpPr>
        <p:spPr>
          <a:xfrm>
            <a:off x="6300786" y="1353206"/>
            <a:ext cx="2266950" cy="954107"/>
          </a:xfrm>
          <a:prstGeom prst="rect">
            <a:avLst/>
          </a:prstGeom>
          <a:solidFill>
            <a:srgbClr val="00B050"/>
          </a:solidFill>
        </p:spPr>
        <p:txBody>
          <a:bodyPr wrap="square" rtlCol="0">
            <a:spAutoFit/>
          </a:bodyPr>
          <a:lstStyle/>
          <a:p>
            <a:pPr algn="ctr"/>
            <a:r>
              <a:rPr lang="pt-BR" sz="1400" dirty="0" smtClean="0"/>
              <a:t>Cumprida, conforme a Coordenadoria de Indústria, não temos este tipo de barragem em MT.</a:t>
            </a:r>
            <a:endParaRPr lang="pt-BR" sz="1400" dirty="0"/>
          </a:p>
        </p:txBody>
      </p:sp>
    </p:spTree>
    <p:extLst>
      <p:ext uri="{BB962C8B-B14F-4D97-AF65-F5344CB8AC3E}">
        <p14:creationId xmlns:p14="http://schemas.microsoft.com/office/powerpoint/2010/main" val="38018439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mplate - Apresentação Gov - 4-3-0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88890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mplate - Apresentação Gov - 4-3-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2184436" y="2711978"/>
            <a:ext cx="4952967" cy="1323439"/>
          </a:xfrm>
          <a:prstGeom prst="rect">
            <a:avLst/>
          </a:prstGeom>
          <a:noFill/>
        </p:spPr>
        <p:txBody>
          <a:bodyPr wrap="square" rtlCol="0">
            <a:spAutoFit/>
          </a:bodyPr>
          <a:lstStyle/>
          <a:p>
            <a:pPr algn="ctr"/>
            <a:r>
              <a:rPr lang="en-US" sz="4000" b="1" dirty="0" err="1" smtClean="0">
                <a:solidFill>
                  <a:schemeClr val="bg1"/>
                </a:solidFill>
              </a:rPr>
              <a:t>Histórico</a:t>
            </a:r>
            <a:r>
              <a:rPr lang="en-US" sz="4000" b="1" dirty="0" smtClean="0">
                <a:solidFill>
                  <a:schemeClr val="bg1"/>
                </a:solidFill>
              </a:rPr>
              <a:t> do PROGESTÃO</a:t>
            </a:r>
            <a:endParaRPr lang="en-US" sz="4000" b="1" dirty="0">
              <a:solidFill>
                <a:schemeClr val="bg1"/>
              </a:solidFill>
            </a:endParaRPr>
          </a:p>
        </p:txBody>
      </p:sp>
    </p:spTree>
    <p:extLst>
      <p:ext uri="{BB962C8B-B14F-4D97-AF65-F5344CB8AC3E}">
        <p14:creationId xmlns:p14="http://schemas.microsoft.com/office/powerpoint/2010/main" val="4100937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mplate - Apresentação Gov - 4-3-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5250"/>
            <a:ext cx="9144000" cy="6858000"/>
          </a:xfrm>
          <a:prstGeom prst="rect">
            <a:avLst/>
          </a:prstGeom>
        </p:spPr>
      </p:pic>
      <p:sp>
        <p:nvSpPr>
          <p:cNvPr id="5" name="TextBox 4"/>
          <p:cNvSpPr txBox="1"/>
          <p:nvPr/>
        </p:nvSpPr>
        <p:spPr>
          <a:xfrm>
            <a:off x="2844833" y="423331"/>
            <a:ext cx="2836335" cy="400110"/>
          </a:xfrm>
          <a:prstGeom prst="rect">
            <a:avLst/>
          </a:prstGeom>
          <a:noFill/>
        </p:spPr>
        <p:txBody>
          <a:bodyPr wrap="square" rtlCol="0">
            <a:spAutoFit/>
          </a:bodyPr>
          <a:lstStyle/>
          <a:p>
            <a:r>
              <a:rPr lang="en-US" sz="2000" b="1" dirty="0" smtClean="0">
                <a:solidFill>
                  <a:srgbClr val="121873"/>
                </a:solidFill>
              </a:rPr>
              <a:t>HISTÓRICO</a:t>
            </a:r>
            <a:endParaRPr lang="en-US" sz="2000" b="1" dirty="0">
              <a:solidFill>
                <a:srgbClr val="121873"/>
              </a:solidFill>
            </a:endParaRPr>
          </a:p>
        </p:txBody>
      </p:sp>
      <p:sp>
        <p:nvSpPr>
          <p:cNvPr id="6" name="TextBox 5"/>
          <p:cNvSpPr txBox="1"/>
          <p:nvPr/>
        </p:nvSpPr>
        <p:spPr>
          <a:xfrm>
            <a:off x="6146810" y="498730"/>
            <a:ext cx="2836335" cy="307777"/>
          </a:xfrm>
          <a:prstGeom prst="rect">
            <a:avLst/>
          </a:prstGeom>
          <a:noFill/>
        </p:spPr>
        <p:txBody>
          <a:bodyPr wrap="square" rtlCol="0">
            <a:spAutoFit/>
          </a:bodyPr>
          <a:lstStyle/>
          <a:p>
            <a:pPr algn="r"/>
            <a:r>
              <a:rPr lang="en-US" sz="1400" dirty="0" smtClean="0">
                <a:solidFill>
                  <a:srgbClr val="121873"/>
                </a:solidFill>
              </a:rPr>
              <a:t>PROGESTÃO</a:t>
            </a:r>
            <a:endParaRPr lang="en-US" sz="1400" dirty="0">
              <a:solidFill>
                <a:srgbClr val="121873"/>
              </a:solidFill>
            </a:endParaRPr>
          </a:p>
        </p:txBody>
      </p:sp>
      <p:sp>
        <p:nvSpPr>
          <p:cNvPr id="7" name="TextBox 6"/>
          <p:cNvSpPr txBox="1"/>
          <p:nvPr/>
        </p:nvSpPr>
        <p:spPr>
          <a:xfrm>
            <a:off x="2946400" y="1437725"/>
            <a:ext cx="5410200" cy="3539430"/>
          </a:xfrm>
          <a:prstGeom prst="rect">
            <a:avLst/>
          </a:prstGeom>
          <a:noFill/>
        </p:spPr>
        <p:txBody>
          <a:bodyPr wrap="square" rtlCol="0">
            <a:spAutoFit/>
          </a:bodyPr>
          <a:lstStyle/>
          <a:p>
            <a:pPr algn="just"/>
            <a:r>
              <a:rPr lang="pt-BR" sz="1600" dirty="0">
                <a:solidFill>
                  <a:srgbClr val="000000"/>
                </a:solidFill>
                <a:cs typeface="Arial" charset="0"/>
              </a:rPr>
              <a:t>A ANA em 2011, buscando intensificar o processo de articulação com os </a:t>
            </a:r>
            <a:r>
              <a:rPr lang="pt-BR" sz="1600" dirty="0" err="1">
                <a:solidFill>
                  <a:srgbClr val="000000"/>
                </a:solidFill>
                <a:cs typeface="Arial" charset="0"/>
              </a:rPr>
              <a:t>SEGREHs</a:t>
            </a:r>
            <a:r>
              <a:rPr lang="pt-BR" sz="1600" dirty="0">
                <a:solidFill>
                  <a:srgbClr val="000000"/>
                </a:solidFill>
                <a:cs typeface="Arial" charset="0"/>
              </a:rPr>
              <a:t>, realizaram duas reuniões com os dirigentes de Secretarias Estaduais e Órgãos Gestores</a:t>
            </a:r>
            <a:r>
              <a:rPr lang="pt-BR" sz="1600" dirty="0" smtClean="0">
                <a:solidFill>
                  <a:srgbClr val="000000"/>
                </a:solidFill>
                <a:cs typeface="Arial" charset="0"/>
              </a:rPr>
              <a:t>.</a:t>
            </a:r>
          </a:p>
          <a:p>
            <a:pPr algn="just"/>
            <a:endParaRPr lang="pt-BR" sz="1600" dirty="0" smtClean="0">
              <a:solidFill>
                <a:srgbClr val="000000"/>
              </a:solidFill>
              <a:cs typeface="Arial" charset="0"/>
            </a:endParaRPr>
          </a:p>
          <a:p>
            <a:pPr algn="just"/>
            <a:r>
              <a:rPr lang="pt-BR" sz="1600" dirty="0">
                <a:solidFill>
                  <a:srgbClr val="000000"/>
                </a:solidFill>
                <a:ea typeface="Calibri" pitchFamily="34" charset="0"/>
                <a:cs typeface="Arial" charset="0"/>
              </a:rPr>
              <a:t>Na última reunião, realizada em 13 de dezembro de 2011, os dirigentes estaduais, sensibilizados pela proposta apresentada, assinaram, conjuntamente com os Diretores da ANA, uma Carta em prol da celebração do “Pacto Nacional pela Gestão das Águas”, que foi o passo inicial rumo à sua construção</a:t>
            </a:r>
            <a:endParaRPr lang="pt-BR" sz="1600" dirty="0">
              <a:solidFill>
                <a:srgbClr val="000000"/>
              </a:solidFill>
              <a:cs typeface="Arial" charset="0"/>
            </a:endParaRPr>
          </a:p>
          <a:p>
            <a:endParaRPr lang="pt-BR" sz="1600" dirty="0" smtClean="0">
              <a:solidFill>
                <a:srgbClr val="000000"/>
              </a:solidFill>
              <a:latin typeface="Arial" charset="0"/>
              <a:cs typeface="Arial" charset="0"/>
            </a:endParaRPr>
          </a:p>
          <a:p>
            <a:endParaRPr lang="pt-BR" sz="1600" dirty="0">
              <a:solidFill>
                <a:srgbClr val="000000"/>
              </a:solidFill>
              <a:latin typeface="Arial" charset="0"/>
              <a:cs typeface="Arial" charset="0"/>
            </a:endParaRPr>
          </a:p>
          <a:p>
            <a:endParaRPr lang="pt-BR" sz="1600" dirty="0" smtClean="0">
              <a:solidFill>
                <a:srgbClr val="000000"/>
              </a:solidFill>
              <a:latin typeface="Arial" charset="0"/>
              <a:cs typeface="Arial" charset="0"/>
            </a:endParaRPr>
          </a:p>
          <a:p>
            <a:endParaRPr lang="pt-BR" sz="1600" dirty="0">
              <a:solidFill>
                <a:srgbClr val="000000"/>
              </a:solidFill>
              <a:latin typeface="Arial" charset="0"/>
              <a:cs typeface="Arial" charset="0"/>
            </a:endParaRPr>
          </a:p>
          <a:p>
            <a:endParaRPr lang="pt-BR" sz="1600" dirty="0">
              <a:solidFill>
                <a:srgbClr val="000000"/>
              </a:solidFill>
              <a:latin typeface="Arial" charset="0"/>
              <a:cs typeface="Arial" charset="0"/>
            </a:endParaRPr>
          </a:p>
        </p:txBody>
      </p:sp>
      <p:sp>
        <p:nvSpPr>
          <p:cNvPr id="8" name="TextBox 6"/>
          <p:cNvSpPr txBox="1"/>
          <p:nvPr/>
        </p:nvSpPr>
        <p:spPr>
          <a:xfrm>
            <a:off x="2946400" y="4069214"/>
            <a:ext cx="6036745" cy="1815882"/>
          </a:xfrm>
          <a:prstGeom prst="rect">
            <a:avLst/>
          </a:prstGeom>
          <a:noFill/>
        </p:spPr>
        <p:txBody>
          <a:bodyPr wrap="square" rtlCol="0">
            <a:spAutoFit/>
          </a:bodyPr>
          <a:lstStyle/>
          <a:p>
            <a:pPr algn="just"/>
            <a:r>
              <a:rPr lang="pt-BR" sz="1600" dirty="0">
                <a:solidFill>
                  <a:srgbClr val="000000"/>
                </a:solidFill>
                <a:cs typeface="Arial" charset="0"/>
              </a:rPr>
              <a:t>21 - MARÇO - 2013 </a:t>
            </a:r>
          </a:p>
          <a:p>
            <a:pPr algn="just"/>
            <a:endParaRPr lang="pt-BR" sz="1600" dirty="0" smtClean="0">
              <a:solidFill>
                <a:srgbClr val="000000"/>
              </a:solidFill>
              <a:cs typeface="Arial" pitchFamily="34" charset="0"/>
            </a:endParaRPr>
          </a:p>
          <a:p>
            <a:pPr algn="just"/>
            <a:r>
              <a:rPr lang="pt-BR" sz="1600" dirty="0" smtClean="0">
                <a:solidFill>
                  <a:srgbClr val="000000"/>
                </a:solidFill>
                <a:cs typeface="Arial" pitchFamily="34" charset="0"/>
              </a:rPr>
              <a:t>Para </a:t>
            </a:r>
            <a:r>
              <a:rPr lang="pt-BR" sz="1600" dirty="0">
                <a:solidFill>
                  <a:srgbClr val="000000"/>
                </a:solidFill>
                <a:cs typeface="Arial" pitchFamily="34" charset="0"/>
              </a:rPr>
              <a:t>celebrar o Dia Mundial da Água e o Ano Internacional de Cooperação pela Água, o Ministério do Meio Ambiente – MMA e a Agência Nacional de Águas – ANA lançaram, um Programa de Incentivo Financeiro, por meio de Pagamentos por Resultados, </a:t>
            </a:r>
            <a:r>
              <a:rPr lang="pt-BR" sz="1600" dirty="0" smtClean="0">
                <a:solidFill>
                  <a:srgbClr val="000000"/>
                </a:solidFill>
                <a:cs typeface="Arial" pitchFamily="34" charset="0"/>
              </a:rPr>
              <a:t>para </a:t>
            </a:r>
            <a:r>
              <a:rPr lang="pt-BR" sz="1600" dirty="0">
                <a:solidFill>
                  <a:srgbClr val="000000"/>
                </a:solidFill>
                <a:cs typeface="Arial" pitchFamily="34" charset="0"/>
              </a:rPr>
              <a:t>a Gestão das Águas nos </a:t>
            </a:r>
            <a:r>
              <a:rPr lang="pt-BR" sz="1600" dirty="0" smtClean="0">
                <a:solidFill>
                  <a:srgbClr val="000000"/>
                </a:solidFill>
                <a:cs typeface="Arial" pitchFamily="34" charset="0"/>
              </a:rPr>
              <a:t>Estados.</a:t>
            </a:r>
            <a:endParaRPr lang="pt-BR" sz="1600" dirty="0">
              <a:solidFill>
                <a:srgbClr val="000000"/>
              </a:solidFill>
              <a:cs typeface="Arial" charset="0"/>
            </a:endParaRPr>
          </a:p>
        </p:txBody>
      </p:sp>
    </p:spTree>
    <p:extLst>
      <p:ext uri="{BB962C8B-B14F-4D97-AF65-F5344CB8AC3E}">
        <p14:creationId xmlns:p14="http://schemas.microsoft.com/office/powerpoint/2010/main" val="199284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mplate - Apresentação Gov - 4-3-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5250"/>
            <a:ext cx="9144000" cy="6858000"/>
          </a:xfrm>
          <a:prstGeom prst="rect">
            <a:avLst/>
          </a:prstGeom>
        </p:spPr>
      </p:pic>
      <p:sp>
        <p:nvSpPr>
          <p:cNvPr id="5" name="TextBox 4"/>
          <p:cNvSpPr txBox="1"/>
          <p:nvPr/>
        </p:nvSpPr>
        <p:spPr>
          <a:xfrm>
            <a:off x="2844833" y="423331"/>
            <a:ext cx="2836335" cy="400110"/>
          </a:xfrm>
          <a:prstGeom prst="rect">
            <a:avLst/>
          </a:prstGeom>
          <a:noFill/>
        </p:spPr>
        <p:txBody>
          <a:bodyPr wrap="square" rtlCol="0">
            <a:spAutoFit/>
          </a:bodyPr>
          <a:lstStyle/>
          <a:p>
            <a:r>
              <a:rPr lang="en-US" sz="2000" b="1" dirty="0" smtClean="0">
                <a:solidFill>
                  <a:srgbClr val="121873"/>
                </a:solidFill>
              </a:rPr>
              <a:t>HISTÓRICO</a:t>
            </a:r>
            <a:endParaRPr lang="en-US" sz="2000" b="1" dirty="0">
              <a:solidFill>
                <a:srgbClr val="121873"/>
              </a:solidFill>
            </a:endParaRPr>
          </a:p>
        </p:txBody>
      </p:sp>
      <p:sp>
        <p:nvSpPr>
          <p:cNvPr id="6" name="TextBox 5"/>
          <p:cNvSpPr txBox="1"/>
          <p:nvPr/>
        </p:nvSpPr>
        <p:spPr>
          <a:xfrm>
            <a:off x="6146810" y="498730"/>
            <a:ext cx="2836335" cy="307777"/>
          </a:xfrm>
          <a:prstGeom prst="rect">
            <a:avLst/>
          </a:prstGeom>
          <a:noFill/>
        </p:spPr>
        <p:txBody>
          <a:bodyPr wrap="square" rtlCol="0">
            <a:spAutoFit/>
          </a:bodyPr>
          <a:lstStyle/>
          <a:p>
            <a:pPr algn="r"/>
            <a:r>
              <a:rPr lang="en-US" sz="1400" dirty="0" smtClean="0">
                <a:solidFill>
                  <a:srgbClr val="121873"/>
                </a:solidFill>
              </a:rPr>
              <a:t>PROGESTÃO</a:t>
            </a:r>
            <a:endParaRPr lang="en-US" sz="1400" dirty="0">
              <a:solidFill>
                <a:srgbClr val="121873"/>
              </a:solidFill>
            </a:endParaRPr>
          </a:p>
        </p:txBody>
      </p:sp>
      <p:sp>
        <p:nvSpPr>
          <p:cNvPr id="7" name="TextBox 6"/>
          <p:cNvSpPr txBox="1"/>
          <p:nvPr/>
        </p:nvSpPr>
        <p:spPr>
          <a:xfrm>
            <a:off x="154560" y="1209125"/>
            <a:ext cx="5949950" cy="1077218"/>
          </a:xfrm>
          <a:prstGeom prst="rect">
            <a:avLst/>
          </a:prstGeom>
          <a:noFill/>
        </p:spPr>
        <p:txBody>
          <a:bodyPr wrap="square" rtlCol="0">
            <a:spAutoFit/>
          </a:bodyPr>
          <a:lstStyle/>
          <a:p>
            <a:r>
              <a:rPr lang="pt-BR" sz="1600" dirty="0" smtClean="0">
                <a:solidFill>
                  <a:srgbClr val="000000"/>
                </a:solidFill>
                <a:cs typeface="Arial" charset="0"/>
              </a:rPr>
              <a:t>21/03/2013   Resolução </a:t>
            </a:r>
            <a:r>
              <a:rPr lang="pt-BR" sz="1600" dirty="0">
                <a:solidFill>
                  <a:srgbClr val="000000"/>
                </a:solidFill>
                <a:cs typeface="Arial" charset="0"/>
              </a:rPr>
              <a:t>ANA n°. </a:t>
            </a:r>
            <a:r>
              <a:rPr lang="pt-BR" sz="1600" dirty="0" smtClean="0">
                <a:solidFill>
                  <a:srgbClr val="000000"/>
                </a:solidFill>
                <a:cs typeface="Arial" charset="0"/>
              </a:rPr>
              <a:t>379</a:t>
            </a:r>
          </a:p>
          <a:p>
            <a:endParaRPr lang="pt-BR" sz="1600" dirty="0">
              <a:solidFill>
                <a:srgbClr val="000000"/>
              </a:solidFill>
              <a:cs typeface="Arial" charset="0"/>
            </a:endParaRPr>
          </a:p>
          <a:p>
            <a:r>
              <a:rPr lang="pt-BR" sz="1600" dirty="0">
                <a:solidFill>
                  <a:srgbClr val="000000"/>
                </a:solidFill>
                <a:cs typeface="Arial" charset="0"/>
              </a:rPr>
              <a:t>Aprova o Regulamento do Programa de Consolidação do Pacto Nacional pela Gestão de Águas - PROGESTÃO </a:t>
            </a:r>
          </a:p>
        </p:txBody>
      </p:sp>
      <p:sp>
        <p:nvSpPr>
          <p:cNvPr id="8" name="TextBox 6"/>
          <p:cNvSpPr txBox="1"/>
          <p:nvPr/>
        </p:nvSpPr>
        <p:spPr>
          <a:xfrm>
            <a:off x="2706193" y="2466425"/>
            <a:ext cx="5949950" cy="3539430"/>
          </a:xfrm>
          <a:prstGeom prst="rect">
            <a:avLst/>
          </a:prstGeom>
          <a:noFill/>
        </p:spPr>
        <p:txBody>
          <a:bodyPr wrap="square" rtlCol="0">
            <a:spAutoFit/>
          </a:bodyPr>
          <a:lstStyle/>
          <a:p>
            <a:pPr algn="just">
              <a:defRPr/>
            </a:pPr>
            <a:r>
              <a:rPr lang="pt-BR" sz="1600" dirty="0">
                <a:solidFill>
                  <a:srgbClr val="000000"/>
                </a:solidFill>
                <a:cs typeface="Arial" pitchFamily="34" charset="0"/>
              </a:rPr>
              <a:t>Art. 7º A ANA definirá em articulação com as entidades estaduais, o conjunto de metas do Pacto Nacional que serão certificadas pela ANA no âmbito do PROGESTÃO...</a:t>
            </a:r>
          </a:p>
          <a:p>
            <a:pPr algn="just">
              <a:defRPr/>
            </a:pPr>
            <a:endParaRPr lang="pt-BR" sz="1600" dirty="0">
              <a:solidFill>
                <a:srgbClr val="000000"/>
              </a:solidFill>
              <a:cs typeface="Arial" pitchFamily="34" charset="0"/>
            </a:endParaRPr>
          </a:p>
          <a:p>
            <a:pPr algn="just">
              <a:defRPr/>
            </a:pPr>
            <a:r>
              <a:rPr lang="pt-BR" sz="1600" dirty="0">
                <a:solidFill>
                  <a:srgbClr val="000000"/>
                </a:solidFill>
                <a:cs typeface="Arial" pitchFamily="34" charset="0"/>
              </a:rPr>
              <a:t>§ 2° As metas do PROGESTÃO deverão constituir Quadro de Metas específico, com horizonte de 5 (cinco) anos, e organizado conforme modelo a ser definido pela ANA, a qual será anexado aos respectivos </a:t>
            </a:r>
            <a:r>
              <a:rPr lang="pt-BR" sz="1600" u="sng" dirty="0">
                <a:solidFill>
                  <a:srgbClr val="000000"/>
                </a:solidFill>
                <a:cs typeface="Arial" pitchFamily="34" charset="0"/>
              </a:rPr>
              <a:t>contratos</a:t>
            </a:r>
            <a:r>
              <a:rPr lang="pt-BR" sz="1600" dirty="0">
                <a:solidFill>
                  <a:srgbClr val="000000"/>
                </a:solidFill>
                <a:cs typeface="Arial" pitchFamily="34" charset="0"/>
              </a:rPr>
              <a:t> mediante Termo Aditivo </a:t>
            </a:r>
            <a:r>
              <a:rPr lang="pt-BR" sz="1600" dirty="0" smtClean="0">
                <a:solidFill>
                  <a:schemeClr val="bg1">
                    <a:lumMod val="60000"/>
                    <a:lumOff val="40000"/>
                  </a:schemeClr>
                </a:solidFill>
                <a:cs typeface="Arial" pitchFamily="34" charset="0"/>
              </a:rPr>
              <a:t>a</a:t>
            </a:r>
          </a:p>
          <a:p>
            <a:pPr algn="just">
              <a:defRPr/>
            </a:pPr>
            <a:endParaRPr lang="pt-BR" sz="1600" dirty="0" smtClean="0">
              <a:solidFill>
                <a:schemeClr val="bg1">
                  <a:lumMod val="60000"/>
                  <a:lumOff val="40000"/>
                </a:schemeClr>
              </a:solidFill>
              <a:cs typeface="Arial" pitchFamily="34" charset="0"/>
            </a:endParaRPr>
          </a:p>
          <a:p>
            <a:pPr algn="just">
              <a:defRPr/>
            </a:pPr>
            <a:r>
              <a:rPr lang="pt-BR" sz="1600" dirty="0">
                <a:solidFill>
                  <a:srgbClr val="000000"/>
                </a:solidFill>
                <a:cs typeface="Arial" pitchFamily="34" charset="0"/>
              </a:rPr>
              <a:t>Art. 9° O primeiro desembolso pela ANA da quantia contratada será </a:t>
            </a:r>
            <a:r>
              <a:rPr lang="pt-BR" sz="1600" dirty="0" smtClean="0">
                <a:solidFill>
                  <a:srgbClr val="000000"/>
                </a:solidFill>
                <a:cs typeface="Arial" pitchFamily="34" charset="0"/>
              </a:rPr>
              <a:t>realizado, </a:t>
            </a:r>
            <a:r>
              <a:rPr lang="pt-BR" sz="1600" dirty="0">
                <a:solidFill>
                  <a:schemeClr val="accent4">
                    <a:lumMod val="10000"/>
                  </a:schemeClr>
                </a:solidFill>
                <a:cs typeface="Arial" pitchFamily="34" charset="0"/>
              </a:rPr>
              <a:t>após a definição e aprovação do </a:t>
            </a:r>
            <a:r>
              <a:rPr lang="pt-BR" sz="1600" dirty="0" smtClean="0">
                <a:solidFill>
                  <a:schemeClr val="accent4">
                    <a:lumMod val="10000"/>
                  </a:schemeClr>
                </a:solidFill>
                <a:cs typeface="Arial" pitchFamily="34" charset="0"/>
              </a:rPr>
              <a:t>Quadro </a:t>
            </a:r>
            <a:r>
              <a:rPr lang="pt-BR" sz="1600" dirty="0">
                <a:solidFill>
                  <a:schemeClr val="accent4">
                    <a:lumMod val="10000"/>
                  </a:schemeClr>
                </a:solidFill>
                <a:cs typeface="Arial" pitchFamily="34" charset="0"/>
              </a:rPr>
              <a:t>de Metas pelo Respectivo Conselho Estadual de Recursos Hídricos </a:t>
            </a:r>
            <a:r>
              <a:rPr lang="pt-BR" sz="1600" dirty="0" smtClean="0">
                <a:solidFill>
                  <a:srgbClr val="000000"/>
                </a:solidFill>
                <a:cs typeface="Arial" pitchFamily="34" charset="0"/>
              </a:rPr>
              <a:t>nos </a:t>
            </a:r>
            <a:r>
              <a:rPr lang="pt-BR" sz="1600" dirty="0">
                <a:solidFill>
                  <a:srgbClr val="000000"/>
                </a:solidFill>
                <a:cs typeface="Arial" pitchFamily="34" charset="0"/>
              </a:rPr>
              <a:t>termos previstos no art. 7°, § 2°, sendo os recursos depositados na </a:t>
            </a:r>
            <a:r>
              <a:rPr lang="pt-BR" sz="1600" dirty="0" smtClean="0">
                <a:solidFill>
                  <a:srgbClr val="000000"/>
                </a:solidFill>
                <a:cs typeface="Arial" pitchFamily="34" charset="0"/>
              </a:rPr>
              <a:t>conta </a:t>
            </a:r>
            <a:r>
              <a:rPr lang="pt-BR" sz="1600" dirty="0">
                <a:solidFill>
                  <a:srgbClr val="000000"/>
                </a:solidFill>
                <a:cs typeface="Arial" pitchFamily="34" charset="0"/>
              </a:rPr>
              <a:t>em nome da respectiva entidade estadual</a:t>
            </a:r>
            <a:r>
              <a:rPr lang="pt-BR" sz="1600" dirty="0" smtClean="0">
                <a:solidFill>
                  <a:srgbClr val="000000"/>
                </a:solidFill>
                <a:cs typeface="Arial" pitchFamily="34" charset="0"/>
              </a:rPr>
              <a:t>.</a:t>
            </a:r>
            <a:endParaRPr lang="pt-BR" sz="1600" dirty="0">
              <a:solidFill>
                <a:srgbClr val="000000"/>
              </a:solidFill>
              <a:cs typeface="Arial" pitchFamily="34" charset="0"/>
            </a:endParaRPr>
          </a:p>
        </p:txBody>
      </p:sp>
    </p:spTree>
    <p:extLst>
      <p:ext uri="{BB962C8B-B14F-4D97-AF65-F5344CB8AC3E}">
        <p14:creationId xmlns:p14="http://schemas.microsoft.com/office/powerpoint/2010/main" val="2444228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mplate - Apresentação Gov - 4-3-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5250"/>
            <a:ext cx="9144000" cy="6858000"/>
          </a:xfrm>
          <a:prstGeom prst="rect">
            <a:avLst/>
          </a:prstGeom>
        </p:spPr>
      </p:pic>
      <p:sp>
        <p:nvSpPr>
          <p:cNvPr id="5" name="TextBox 4"/>
          <p:cNvSpPr txBox="1"/>
          <p:nvPr/>
        </p:nvSpPr>
        <p:spPr>
          <a:xfrm>
            <a:off x="2844833" y="423331"/>
            <a:ext cx="2836335" cy="400110"/>
          </a:xfrm>
          <a:prstGeom prst="rect">
            <a:avLst/>
          </a:prstGeom>
          <a:noFill/>
        </p:spPr>
        <p:txBody>
          <a:bodyPr wrap="square" rtlCol="0">
            <a:spAutoFit/>
          </a:bodyPr>
          <a:lstStyle/>
          <a:p>
            <a:r>
              <a:rPr lang="en-US" sz="2000" b="1" dirty="0" smtClean="0">
                <a:solidFill>
                  <a:srgbClr val="121873"/>
                </a:solidFill>
              </a:rPr>
              <a:t>HISTÓRICO</a:t>
            </a:r>
            <a:endParaRPr lang="en-US" sz="2000" b="1" dirty="0">
              <a:solidFill>
                <a:srgbClr val="121873"/>
              </a:solidFill>
            </a:endParaRPr>
          </a:p>
        </p:txBody>
      </p:sp>
      <p:sp>
        <p:nvSpPr>
          <p:cNvPr id="6" name="TextBox 5"/>
          <p:cNvSpPr txBox="1"/>
          <p:nvPr/>
        </p:nvSpPr>
        <p:spPr>
          <a:xfrm>
            <a:off x="6146810" y="498730"/>
            <a:ext cx="2836335" cy="307777"/>
          </a:xfrm>
          <a:prstGeom prst="rect">
            <a:avLst/>
          </a:prstGeom>
          <a:noFill/>
        </p:spPr>
        <p:txBody>
          <a:bodyPr wrap="square" rtlCol="0">
            <a:spAutoFit/>
          </a:bodyPr>
          <a:lstStyle/>
          <a:p>
            <a:pPr algn="r"/>
            <a:r>
              <a:rPr lang="en-US" sz="1400" dirty="0" smtClean="0">
                <a:solidFill>
                  <a:srgbClr val="121873"/>
                </a:solidFill>
              </a:rPr>
              <a:t>PROGESTÃO</a:t>
            </a:r>
            <a:endParaRPr lang="en-US" sz="1400" dirty="0">
              <a:solidFill>
                <a:srgbClr val="121873"/>
              </a:solidFill>
            </a:endParaRPr>
          </a:p>
        </p:txBody>
      </p:sp>
      <p:sp>
        <p:nvSpPr>
          <p:cNvPr id="7" name="TextBox 6"/>
          <p:cNvSpPr txBox="1"/>
          <p:nvPr/>
        </p:nvSpPr>
        <p:spPr>
          <a:xfrm>
            <a:off x="317499" y="1294850"/>
            <a:ext cx="5940425" cy="1323439"/>
          </a:xfrm>
          <a:prstGeom prst="rect">
            <a:avLst/>
          </a:prstGeom>
          <a:noFill/>
        </p:spPr>
        <p:txBody>
          <a:bodyPr wrap="square" rtlCol="0">
            <a:spAutoFit/>
          </a:bodyPr>
          <a:lstStyle/>
          <a:p>
            <a:r>
              <a:rPr lang="pt-BR" sz="1600" dirty="0" smtClean="0">
                <a:solidFill>
                  <a:srgbClr val="000000"/>
                </a:solidFill>
                <a:cs typeface="Arial" charset="0"/>
              </a:rPr>
              <a:t>29/04/2013   Resolução </a:t>
            </a:r>
            <a:r>
              <a:rPr lang="pt-BR" sz="1600" dirty="0">
                <a:solidFill>
                  <a:srgbClr val="000000"/>
                </a:solidFill>
                <a:cs typeface="Arial" charset="0"/>
              </a:rPr>
              <a:t>ANA n°. </a:t>
            </a:r>
            <a:r>
              <a:rPr lang="pt-BR" sz="1600" dirty="0" smtClean="0">
                <a:solidFill>
                  <a:srgbClr val="000000"/>
                </a:solidFill>
                <a:cs typeface="Arial" charset="0"/>
              </a:rPr>
              <a:t>512</a:t>
            </a:r>
          </a:p>
          <a:p>
            <a:endParaRPr lang="pt-BR" sz="1600" dirty="0">
              <a:solidFill>
                <a:srgbClr val="000000"/>
              </a:solidFill>
              <a:latin typeface="Arial" charset="0"/>
              <a:cs typeface="Arial" charset="0"/>
            </a:endParaRPr>
          </a:p>
          <a:p>
            <a:pPr algn="just"/>
            <a:r>
              <a:rPr lang="pt-BR" sz="1600" dirty="0" smtClean="0">
                <a:solidFill>
                  <a:srgbClr val="000000"/>
                </a:solidFill>
                <a:cs typeface="Arial" charset="0"/>
              </a:rPr>
              <a:t>Define </a:t>
            </a:r>
            <a:r>
              <a:rPr lang="pt-BR" sz="1600" dirty="0">
                <a:solidFill>
                  <a:srgbClr val="000000"/>
                </a:solidFill>
                <a:cs typeface="Arial" charset="0"/>
              </a:rPr>
              <a:t>os valores anuais dos contratos a serem firmados no âmbito do Programa de Consolidação do Pacto Nacional pela Gestão de Águas – PROGESTÃO</a:t>
            </a:r>
          </a:p>
        </p:txBody>
      </p:sp>
      <p:sp>
        <p:nvSpPr>
          <p:cNvPr id="8" name="TextBox 6"/>
          <p:cNvSpPr txBox="1"/>
          <p:nvPr/>
        </p:nvSpPr>
        <p:spPr>
          <a:xfrm>
            <a:off x="2946400" y="3218900"/>
            <a:ext cx="5410200" cy="2308324"/>
          </a:xfrm>
          <a:prstGeom prst="rect">
            <a:avLst/>
          </a:prstGeom>
          <a:noFill/>
        </p:spPr>
        <p:txBody>
          <a:bodyPr wrap="square" rtlCol="0">
            <a:spAutoFit/>
          </a:bodyPr>
          <a:lstStyle/>
          <a:p>
            <a:pPr algn="just"/>
            <a:r>
              <a:rPr lang="pt-BR" sz="1600" dirty="0" smtClean="0">
                <a:solidFill>
                  <a:srgbClr val="000000"/>
                </a:solidFill>
                <a:cs typeface="Arial" charset="0"/>
              </a:rPr>
              <a:t>Com a aprovação do Quadro de Metas e assinatura do Contrato de Gestão – 1ª parcela no valor de R$ 750.000,00</a:t>
            </a:r>
          </a:p>
          <a:p>
            <a:pPr algn="just"/>
            <a:endParaRPr lang="pt-BR" sz="1600" dirty="0" smtClean="0">
              <a:solidFill>
                <a:srgbClr val="000000"/>
              </a:solidFill>
              <a:cs typeface="Arial" charset="0"/>
            </a:endParaRPr>
          </a:p>
          <a:p>
            <a:pPr algn="just"/>
            <a:r>
              <a:rPr lang="pt-BR" sz="1600" dirty="0" smtClean="0">
                <a:solidFill>
                  <a:srgbClr val="000000"/>
                </a:solidFill>
                <a:cs typeface="Arial" charset="0"/>
              </a:rPr>
              <a:t>A primeira avaliação acontecerá em março/2014, onde será liberado a 2ª parcela no valor de até R$ 750.000,00</a:t>
            </a:r>
          </a:p>
          <a:p>
            <a:pPr algn="just"/>
            <a:endParaRPr lang="pt-BR" sz="1600" dirty="0" smtClean="0">
              <a:solidFill>
                <a:srgbClr val="000000"/>
              </a:solidFill>
              <a:cs typeface="Arial" charset="0"/>
            </a:endParaRPr>
          </a:p>
          <a:p>
            <a:pPr algn="just"/>
            <a:r>
              <a:rPr lang="pt-BR" sz="1600" dirty="0">
                <a:solidFill>
                  <a:srgbClr val="000000"/>
                </a:solidFill>
                <a:cs typeface="Arial" charset="0"/>
              </a:rPr>
              <a:t>Mais 3 (três) parcelas de até R$ 750.000,00 nos anos </a:t>
            </a:r>
            <a:r>
              <a:rPr lang="pt-BR" sz="1600" dirty="0" smtClean="0">
                <a:solidFill>
                  <a:srgbClr val="000000"/>
                </a:solidFill>
                <a:cs typeface="Arial" charset="0"/>
              </a:rPr>
              <a:t>subsequentes.</a:t>
            </a:r>
          </a:p>
          <a:p>
            <a:pPr algn="just"/>
            <a:endParaRPr lang="pt-BR" sz="1600" dirty="0">
              <a:solidFill>
                <a:srgbClr val="000000"/>
              </a:solidFill>
              <a:latin typeface="Arial" charset="0"/>
              <a:cs typeface="Arial" charset="0"/>
            </a:endParaRPr>
          </a:p>
        </p:txBody>
      </p:sp>
    </p:spTree>
    <p:extLst>
      <p:ext uri="{BB962C8B-B14F-4D97-AF65-F5344CB8AC3E}">
        <p14:creationId xmlns:p14="http://schemas.microsoft.com/office/powerpoint/2010/main" val="320560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mplate - Apresentação Gov - 4-3-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5250"/>
            <a:ext cx="9144000" cy="6858000"/>
          </a:xfrm>
          <a:prstGeom prst="rect">
            <a:avLst/>
          </a:prstGeom>
        </p:spPr>
      </p:pic>
      <p:sp>
        <p:nvSpPr>
          <p:cNvPr id="5" name="TextBox 4"/>
          <p:cNvSpPr txBox="1"/>
          <p:nvPr/>
        </p:nvSpPr>
        <p:spPr>
          <a:xfrm>
            <a:off x="2844833" y="423331"/>
            <a:ext cx="2836335" cy="400110"/>
          </a:xfrm>
          <a:prstGeom prst="rect">
            <a:avLst/>
          </a:prstGeom>
          <a:noFill/>
        </p:spPr>
        <p:txBody>
          <a:bodyPr wrap="square" rtlCol="0">
            <a:spAutoFit/>
          </a:bodyPr>
          <a:lstStyle/>
          <a:p>
            <a:r>
              <a:rPr lang="en-US" sz="2000" b="1" dirty="0" smtClean="0">
                <a:solidFill>
                  <a:srgbClr val="121873"/>
                </a:solidFill>
              </a:rPr>
              <a:t>HISTÓRICO</a:t>
            </a:r>
            <a:endParaRPr lang="en-US" sz="2000" b="1" dirty="0">
              <a:solidFill>
                <a:srgbClr val="121873"/>
              </a:solidFill>
            </a:endParaRPr>
          </a:p>
        </p:txBody>
      </p:sp>
      <p:sp>
        <p:nvSpPr>
          <p:cNvPr id="6" name="TextBox 5"/>
          <p:cNvSpPr txBox="1"/>
          <p:nvPr/>
        </p:nvSpPr>
        <p:spPr>
          <a:xfrm>
            <a:off x="6146810" y="498730"/>
            <a:ext cx="2836335" cy="307777"/>
          </a:xfrm>
          <a:prstGeom prst="rect">
            <a:avLst/>
          </a:prstGeom>
          <a:noFill/>
        </p:spPr>
        <p:txBody>
          <a:bodyPr wrap="square" rtlCol="0">
            <a:spAutoFit/>
          </a:bodyPr>
          <a:lstStyle/>
          <a:p>
            <a:pPr algn="r"/>
            <a:r>
              <a:rPr lang="en-US" sz="1400" dirty="0" smtClean="0">
                <a:solidFill>
                  <a:srgbClr val="121873"/>
                </a:solidFill>
              </a:rPr>
              <a:t>PROGESTÃO</a:t>
            </a:r>
            <a:endParaRPr lang="en-US" sz="1400" dirty="0">
              <a:solidFill>
                <a:srgbClr val="121873"/>
              </a:solidFill>
            </a:endParaRPr>
          </a:p>
        </p:txBody>
      </p:sp>
      <p:sp>
        <p:nvSpPr>
          <p:cNvPr id="7" name="TextBox 6"/>
          <p:cNvSpPr txBox="1"/>
          <p:nvPr/>
        </p:nvSpPr>
        <p:spPr>
          <a:xfrm>
            <a:off x="2946399" y="1437725"/>
            <a:ext cx="5940425" cy="2800767"/>
          </a:xfrm>
          <a:prstGeom prst="rect">
            <a:avLst/>
          </a:prstGeom>
          <a:noFill/>
        </p:spPr>
        <p:txBody>
          <a:bodyPr wrap="square" rtlCol="0">
            <a:spAutoFit/>
          </a:bodyPr>
          <a:lstStyle/>
          <a:p>
            <a:pPr algn="just"/>
            <a:r>
              <a:rPr lang="pt-BR" sz="1600" dirty="0" smtClean="0">
                <a:solidFill>
                  <a:srgbClr val="000000"/>
                </a:solidFill>
                <a:cs typeface="Arial" charset="0"/>
              </a:rPr>
              <a:t>20/06/2013 - Decreto </a:t>
            </a:r>
            <a:r>
              <a:rPr lang="pt-BR" sz="1600" dirty="0">
                <a:solidFill>
                  <a:srgbClr val="000000"/>
                </a:solidFill>
                <a:cs typeface="Arial" charset="0"/>
              </a:rPr>
              <a:t>n°. 1.815 </a:t>
            </a:r>
            <a:endParaRPr lang="pt-BR" sz="1600" dirty="0" smtClean="0">
              <a:solidFill>
                <a:srgbClr val="000000"/>
              </a:solidFill>
              <a:cs typeface="Arial" charset="0"/>
            </a:endParaRPr>
          </a:p>
          <a:p>
            <a:pPr algn="just"/>
            <a:r>
              <a:rPr lang="pt-BR" sz="1600" dirty="0" smtClean="0">
                <a:solidFill>
                  <a:srgbClr val="000000"/>
                </a:solidFill>
                <a:cs typeface="Arial" charset="0"/>
              </a:rPr>
              <a:t>Faz </a:t>
            </a:r>
            <a:r>
              <a:rPr lang="pt-BR" sz="1600" dirty="0">
                <a:solidFill>
                  <a:srgbClr val="000000"/>
                </a:solidFill>
                <a:cs typeface="Arial" charset="0"/>
              </a:rPr>
              <a:t>adesão voluntária ao Pacto Nacional pela Gestão das Águas e indica a entidade estadual responsável pela coordenação da implementação do Pacto em âmbito estadual</a:t>
            </a:r>
            <a:r>
              <a:rPr lang="pt-BR" sz="1600" dirty="0" smtClean="0">
                <a:solidFill>
                  <a:srgbClr val="000000"/>
                </a:solidFill>
                <a:cs typeface="Arial" charset="0"/>
              </a:rPr>
              <a:t>.</a:t>
            </a:r>
          </a:p>
          <a:p>
            <a:pPr algn="just"/>
            <a:endParaRPr lang="pt-BR" sz="1600" dirty="0">
              <a:solidFill>
                <a:srgbClr val="000000"/>
              </a:solidFill>
              <a:cs typeface="Arial" charset="0"/>
            </a:endParaRPr>
          </a:p>
          <a:p>
            <a:pPr algn="just"/>
            <a:r>
              <a:rPr lang="pt-BR" sz="1600" dirty="0">
                <a:solidFill>
                  <a:srgbClr val="000000"/>
                </a:solidFill>
                <a:cs typeface="Arial" charset="0"/>
              </a:rPr>
              <a:t>Art. 1° - Parágrafo único</a:t>
            </a:r>
          </a:p>
          <a:p>
            <a:pPr algn="just"/>
            <a:r>
              <a:rPr lang="pt-BR" sz="1600" dirty="0">
                <a:solidFill>
                  <a:srgbClr val="000000"/>
                </a:solidFill>
                <a:cs typeface="Arial" charset="0"/>
              </a:rPr>
              <a:t>A Secretaria de Estado do Meio Ambiente – SEMA, através da Superintendência de Recursos Hídricos – SURH, entidade integrante do Sistema Estadual de Gerenciamento de Recursos Hídricos, ficará responsável pela coordenação das ações do poder executivo estadual inerentes à implementação do Pacto</a:t>
            </a:r>
            <a:r>
              <a:rPr lang="pt-BR" sz="1600" dirty="0" smtClean="0">
                <a:solidFill>
                  <a:srgbClr val="000000"/>
                </a:solidFill>
                <a:cs typeface="Arial" charset="0"/>
              </a:rPr>
              <a:t>.</a:t>
            </a:r>
            <a:endParaRPr lang="pt-BR" sz="1600" dirty="0">
              <a:solidFill>
                <a:srgbClr val="000000"/>
              </a:solidFill>
              <a:cs typeface="Arial" charset="0"/>
            </a:endParaRPr>
          </a:p>
        </p:txBody>
      </p:sp>
    </p:spTree>
    <p:extLst>
      <p:ext uri="{BB962C8B-B14F-4D97-AF65-F5344CB8AC3E}">
        <p14:creationId xmlns:p14="http://schemas.microsoft.com/office/powerpoint/2010/main" val="93913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mplate - Apresentação Gov - 4-3-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5250"/>
            <a:ext cx="9144000" cy="6858000"/>
          </a:xfrm>
          <a:prstGeom prst="rect">
            <a:avLst/>
          </a:prstGeom>
        </p:spPr>
      </p:pic>
      <p:sp>
        <p:nvSpPr>
          <p:cNvPr id="5" name="TextBox 4"/>
          <p:cNvSpPr txBox="1"/>
          <p:nvPr/>
        </p:nvSpPr>
        <p:spPr>
          <a:xfrm>
            <a:off x="2844833" y="423331"/>
            <a:ext cx="2836335" cy="400110"/>
          </a:xfrm>
          <a:prstGeom prst="rect">
            <a:avLst/>
          </a:prstGeom>
          <a:noFill/>
        </p:spPr>
        <p:txBody>
          <a:bodyPr wrap="square" rtlCol="0">
            <a:spAutoFit/>
          </a:bodyPr>
          <a:lstStyle/>
          <a:p>
            <a:r>
              <a:rPr lang="en-US" sz="2000" b="1" dirty="0" smtClean="0">
                <a:solidFill>
                  <a:srgbClr val="121873"/>
                </a:solidFill>
              </a:rPr>
              <a:t>HISTÓRICO</a:t>
            </a:r>
            <a:endParaRPr lang="en-US" sz="2000" b="1" dirty="0">
              <a:solidFill>
                <a:srgbClr val="121873"/>
              </a:solidFill>
            </a:endParaRPr>
          </a:p>
        </p:txBody>
      </p:sp>
      <p:sp>
        <p:nvSpPr>
          <p:cNvPr id="6" name="TextBox 5"/>
          <p:cNvSpPr txBox="1"/>
          <p:nvPr/>
        </p:nvSpPr>
        <p:spPr>
          <a:xfrm>
            <a:off x="6146810" y="498730"/>
            <a:ext cx="2836335" cy="307777"/>
          </a:xfrm>
          <a:prstGeom prst="rect">
            <a:avLst/>
          </a:prstGeom>
          <a:noFill/>
        </p:spPr>
        <p:txBody>
          <a:bodyPr wrap="square" rtlCol="0">
            <a:spAutoFit/>
          </a:bodyPr>
          <a:lstStyle/>
          <a:p>
            <a:pPr algn="r"/>
            <a:r>
              <a:rPr lang="en-US" sz="1400" dirty="0" smtClean="0">
                <a:solidFill>
                  <a:srgbClr val="121873"/>
                </a:solidFill>
              </a:rPr>
              <a:t>PROGESTÃO</a:t>
            </a:r>
            <a:endParaRPr lang="en-US" sz="1400" dirty="0">
              <a:solidFill>
                <a:srgbClr val="121873"/>
              </a:solidFill>
            </a:endParaRPr>
          </a:p>
        </p:txBody>
      </p:sp>
      <p:sp>
        <p:nvSpPr>
          <p:cNvPr id="7" name="TextBox 6"/>
          <p:cNvSpPr txBox="1"/>
          <p:nvPr/>
        </p:nvSpPr>
        <p:spPr>
          <a:xfrm>
            <a:off x="2946400" y="1437725"/>
            <a:ext cx="5410200" cy="2308324"/>
          </a:xfrm>
          <a:prstGeom prst="rect">
            <a:avLst/>
          </a:prstGeom>
          <a:noFill/>
        </p:spPr>
        <p:txBody>
          <a:bodyPr wrap="square" rtlCol="0">
            <a:spAutoFit/>
          </a:bodyPr>
          <a:lstStyle/>
          <a:p>
            <a:pPr algn="just"/>
            <a:r>
              <a:rPr lang="pt-BR" sz="1600" dirty="0" smtClean="0">
                <a:solidFill>
                  <a:srgbClr val="000000"/>
                </a:solidFill>
                <a:cs typeface="Arial" charset="0"/>
              </a:rPr>
              <a:t>03/12/2013 – Assinatura do Contrato 087/ANA/2013 - PROGESTÃO</a:t>
            </a:r>
          </a:p>
          <a:p>
            <a:pPr algn="just"/>
            <a:r>
              <a:rPr lang="pt-BR" sz="1600" dirty="0" smtClean="0">
                <a:solidFill>
                  <a:srgbClr val="000000"/>
                </a:solidFill>
                <a:cs typeface="Arial" charset="0"/>
              </a:rPr>
              <a:t> </a:t>
            </a:r>
          </a:p>
          <a:p>
            <a:pPr algn="just"/>
            <a:r>
              <a:rPr lang="pt-BR" sz="1600" dirty="0" smtClean="0">
                <a:solidFill>
                  <a:srgbClr val="000000"/>
                </a:solidFill>
                <a:cs typeface="Arial" charset="0"/>
              </a:rPr>
              <a:t>Contrato celebrado entre a Agência Nacional de Águas, o Estado de Mato Grosso, por intermédio da Secretaria de Estado do  Meio Ambiente - SEMA/MT e o Conselho Estadual de Recursos Hídricos – CEHIDRO, Objetivando a concessão de estímulo financeiro pelo alcance de metas de gerenciamento de recursos hídricos no âmbito do PROGESTÃO.</a:t>
            </a:r>
          </a:p>
        </p:txBody>
      </p:sp>
    </p:spTree>
    <p:extLst>
      <p:ext uri="{BB962C8B-B14F-4D97-AF65-F5344CB8AC3E}">
        <p14:creationId xmlns:p14="http://schemas.microsoft.com/office/powerpoint/2010/main" val="3399450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mplate - Apresentação Gov - 4-3-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2184436" y="2711978"/>
            <a:ext cx="4952967" cy="707886"/>
          </a:xfrm>
          <a:prstGeom prst="rect">
            <a:avLst/>
          </a:prstGeom>
          <a:noFill/>
        </p:spPr>
        <p:txBody>
          <a:bodyPr wrap="square" rtlCol="0">
            <a:spAutoFit/>
          </a:bodyPr>
          <a:lstStyle/>
          <a:p>
            <a:pPr algn="ctr"/>
            <a:r>
              <a:rPr lang="en-US" sz="4000" b="1" dirty="0" err="1" smtClean="0">
                <a:solidFill>
                  <a:schemeClr val="bg1"/>
                </a:solidFill>
              </a:rPr>
              <a:t>Metas</a:t>
            </a:r>
            <a:r>
              <a:rPr lang="en-US" sz="4000" b="1" dirty="0" smtClean="0">
                <a:solidFill>
                  <a:schemeClr val="bg1"/>
                </a:solidFill>
              </a:rPr>
              <a:t> do PROGESTÃO</a:t>
            </a:r>
            <a:endParaRPr lang="en-US" sz="4000" b="1" dirty="0">
              <a:solidFill>
                <a:schemeClr val="bg1"/>
              </a:solidFill>
            </a:endParaRPr>
          </a:p>
        </p:txBody>
      </p:sp>
    </p:spTree>
    <p:extLst>
      <p:ext uri="{BB962C8B-B14F-4D97-AF65-F5344CB8AC3E}">
        <p14:creationId xmlns:p14="http://schemas.microsoft.com/office/powerpoint/2010/main" val="1690068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1335</TotalTime>
  <Words>3384</Words>
  <Application>Microsoft Office PowerPoint</Application>
  <PresentationFormat>Apresentação na tela (4:3)</PresentationFormat>
  <Paragraphs>474</Paragraphs>
  <Slides>28</Slides>
  <Notes>24</Notes>
  <HiddenSlides>0</HiddenSlides>
  <MMClips>0</MMClips>
  <ScaleCrop>false</ScaleCrop>
  <HeadingPairs>
    <vt:vector size="4" baseType="variant">
      <vt:variant>
        <vt:lpstr>Tema</vt:lpstr>
      </vt:variant>
      <vt:variant>
        <vt:i4>1</vt:i4>
      </vt:variant>
      <vt:variant>
        <vt:lpstr>Títulos de slides</vt:lpstr>
      </vt:variant>
      <vt:variant>
        <vt:i4>28</vt:i4>
      </vt:variant>
    </vt:vector>
  </HeadingPairs>
  <TitlesOfParts>
    <vt:vector size="29" baseType="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mercom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Alexandre  Arata</dc:creator>
  <cp:lastModifiedBy>Sibelle Chiristine Glaser Jakobi</cp:lastModifiedBy>
  <cp:revision>49</cp:revision>
  <dcterms:created xsi:type="dcterms:W3CDTF">2015-01-21T11:11:09Z</dcterms:created>
  <dcterms:modified xsi:type="dcterms:W3CDTF">2017-04-12T19:17:41Z</dcterms:modified>
</cp:coreProperties>
</file>